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9" r:id="rId1"/>
  </p:sldMasterIdLst>
  <p:notesMasterIdLst>
    <p:notesMasterId r:id="rId77"/>
  </p:notesMasterIdLst>
  <p:sldIdLst>
    <p:sldId id="319" r:id="rId2"/>
    <p:sldId id="401" r:id="rId3"/>
    <p:sldId id="467" r:id="rId4"/>
    <p:sldId id="469" r:id="rId5"/>
    <p:sldId id="462" r:id="rId6"/>
    <p:sldId id="512" r:id="rId7"/>
    <p:sldId id="465" r:id="rId8"/>
    <p:sldId id="459" r:id="rId9"/>
    <p:sldId id="529" r:id="rId10"/>
    <p:sldId id="436" r:id="rId11"/>
    <p:sldId id="391" r:id="rId12"/>
    <p:sldId id="468" r:id="rId13"/>
    <p:sldId id="457" r:id="rId14"/>
    <p:sldId id="434" r:id="rId15"/>
    <p:sldId id="514" r:id="rId16"/>
    <p:sldId id="359" r:id="rId17"/>
    <p:sldId id="431" r:id="rId18"/>
    <p:sldId id="345" r:id="rId19"/>
    <p:sldId id="416" r:id="rId20"/>
    <p:sldId id="476" r:id="rId21"/>
    <p:sldId id="540" r:id="rId22"/>
    <p:sldId id="474" r:id="rId23"/>
    <p:sldId id="475" r:id="rId24"/>
    <p:sldId id="477" r:id="rId25"/>
    <p:sldId id="478" r:id="rId26"/>
    <p:sldId id="480" r:id="rId27"/>
    <p:sldId id="482" r:id="rId28"/>
    <p:sldId id="483" r:id="rId29"/>
    <p:sldId id="454" r:id="rId30"/>
    <p:sldId id="453" r:id="rId31"/>
    <p:sldId id="452" r:id="rId32"/>
    <p:sldId id="421" r:id="rId33"/>
    <p:sldId id="418" r:id="rId34"/>
    <p:sldId id="419" r:id="rId35"/>
    <p:sldId id="420" r:id="rId36"/>
    <p:sldId id="407" r:id="rId37"/>
    <p:sldId id="539" r:id="rId38"/>
    <p:sldId id="535" r:id="rId39"/>
    <p:sldId id="449" r:id="rId40"/>
    <p:sldId id="489" r:id="rId41"/>
    <p:sldId id="534" r:id="rId42"/>
    <p:sldId id="485" r:id="rId43"/>
    <p:sldId id="490" r:id="rId44"/>
    <p:sldId id="486" r:id="rId45"/>
    <p:sldId id="488" r:id="rId46"/>
    <p:sldId id="446" r:id="rId47"/>
    <p:sldId id="447" r:id="rId48"/>
    <p:sldId id="450" r:id="rId49"/>
    <p:sldId id="408" r:id="rId50"/>
    <p:sldId id="531" r:id="rId51"/>
    <p:sldId id="532" r:id="rId52"/>
    <p:sldId id="491" r:id="rId53"/>
    <p:sldId id="493" r:id="rId54"/>
    <p:sldId id="494" r:id="rId55"/>
    <p:sldId id="430" r:id="rId56"/>
    <p:sldId id="429" r:id="rId57"/>
    <p:sldId id="361" r:id="rId58"/>
    <p:sldId id="439" r:id="rId59"/>
    <p:sldId id="440" r:id="rId60"/>
    <p:sldId id="441" r:id="rId61"/>
    <p:sldId id="442" r:id="rId62"/>
    <p:sldId id="411" r:id="rId63"/>
    <p:sldId id="528" r:id="rId64"/>
    <p:sldId id="527" r:id="rId65"/>
    <p:sldId id="502" r:id="rId66"/>
    <p:sldId id="444" r:id="rId67"/>
    <p:sldId id="424" r:id="rId68"/>
    <p:sldId id="353" r:id="rId69"/>
    <p:sldId id="342" r:id="rId70"/>
    <p:sldId id="415" r:id="rId71"/>
    <p:sldId id="356" r:id="rId72"/>
    <p:sldId id="371" r:id="rId73"/>
    <p:sldId id="427" r:id="rId74"/>
    <p:sldId id="390" r:id="rId75"/>
    <p:sldId id="428" r:id="rId7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3EE"/>
    <a:srgbClr val="E1E5DC"/>
    <a:srgbClr val="00FF00"/>
    <a:srgbClr val="FFFF00"/>
    <a:srgbClr val="CCFFFF"/>
    <a:srgbClr val="FF9966"/>
    <a:srgbClr val="CCFF66"/>
    <a:srgbClr val="00FFFF"/>
    <a:srgbClr val="66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83753" autoAdjust="0"/>
  </p:normalViewPr>
  <p:slideViewPr>
    <p:cSldViewPr>
      <p:cViewPr varScale="1">
        <p:scale>
          <a:sx n="139" d="100"/>
          <a:sy n="139" d="100"/>
        </p:scale>
        <p:origin x="-275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567C0-649B-429D-A1E6-07FED71885DB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56DABF-33E5-45F9-9512-3A02EA30DA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822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Když neznáš </a:t>
            </a:r>
            <a:r>
              <a:rPr lang="cs-CZ" dirty="0" err="1" smtClean="0"/>
              <a:t>upper_bound</a:t>
            </a:r>
            <a:r>
              <a:rPr lang="cs-CZ" dirty="0" smtClean="0"/>
              <a:t> </a:t>
            </a:r>
            <a:r>
              <a:rPr lang="en-US" dirty="0" smtClean="0"/>
              <a:t>#2</a:t>
            </a:r>
            <a:r>
              <a:rPr lang="cs-CZ" dirty="0" smtClean="0"/>
              <a:t>…</a:t>
            </a:r>
            <a:endParaRPr lang="en-US" dirty="0" smtClean="0"/>
          </a:p>
          <a:p>
            <a:r>
              <a:rPr lang="cs-CZ" dirty="0" err="1" smtClean="0"/>
              <a:t>Lower_bound</a:t>
            </a:r>
            <a:r>
              <a:rPr lang="cs-CZ" dirty="0" smtClean="0"/>
              <a:t> dobře, protože se hledá val</a:t>
            </a:r>
            <a:r>
              <a:rPr lang="en-US" dirty="0" smtClean="0"/>
              <a:t>+1</a:t>
            </a:r>
          </a:p>
          <a:p>
            <a:r>
              <a:rPr lang="en-US" dirty="0" err="1" smtClean="0"/>
              <a:t>Druh</a:t>
            </a:r>
            <a:r>
              <a:rPr lang="cs-CZ" dirty="0" smtClean="0"/>
              <a:t>á</a:t>
            </a:r>
            <a:r>
              <a:rPr lang="cs-CZ" baseline="0" dirty="0" smtClean="0"/>
              <a:t> podmínka ale zbytečná, nikdy nenastane!!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Rekurze – MOŽNÁ funguje, ale rozhodně strašně pomalu</a:t>
            </a:r>
            <a:r>
              <a:rPr lang="cs-CZ" baseline="0" dirty="0" smtClean="0"/>
              <a:t> (exponenciální).</a:t>
            </a:r>
            <a:endParaRPr lang="cs-CZ" dirty="0" smtClean="0"/>
          </a:p>
          <a:p>
            <a:r>
              <a:rPr lang="cs-CZ" dirty="0" smtClean="0"/>
              <a:t>Kandidát na DP (stále by bylo kvadratické).</a:t>
            </a:r>
          </a:p>
          <a:p>
            <a:endParaRPr lang="cs-CZ" dirty="0" smtClean="0"/>
          </a:p>
          <a:p>
            <a:r>
              <a:rPr lang="cs-CZ" dirty="0" smtClean="0"/>
              <a:t>OBECNÁ</a:t>
            </a:r>
            <a:r>
              <a:rPr lang="cs-CZ" baseline="0" dirty="0" smtClean="0"/>
              <a:t> POZNÁMKA:</a:t>
            </a:r>
          </a:p>
          <a:p>
            <a:r>
              <a:rPr lang="cs-CZ" baseline="0" dirty="0" smtClean="0"/>
              <a:t>Návratová hodnota </a:t>
            </a:r>
            <a:r>
              <a:rPr lang="en-US" baseline="0" dirty="0" smtClean="0"/>
              <a:t> </a:t>
            </a:r>
            <a:r>
              <a:rPr lang="cs-CZ" baseline="0" dirty="0" smtClean="0"/>
              <a:t>x</a:t>
            </a:r>
            <a:r>
              <a:rPr lang="en-US" baseline="0" dirty="0" smtClean="0"/>
              <a:t> 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</a:t>
            </a:r>
            <a:r>
              <a:rPr lang="en-US" baseline="0" dirty="0" smtClean="0"/>
              <a:t> &amp;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spojovy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seznam</a:t>
            </a:r>
            <a:r>
              <a:rPr lang="en-US" baseline="0" dirty="0" smtClean="0"/>
              <a:t> =&gt; </a:t>
            </a:r>
            <a:r>
              <a:rPr lang="en-US" baseline="0" dirty="0" err="1" smtClean="0"/>
              <a:t>nedovoluje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rychle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hledani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pristup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pulky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POZOR NA VHODNE DATOVE STRUKTURY!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“range” </a:t>
            </a:r>
            <a:r>
              <a:rPr lang="en-US" dirty="0" err="1" smtClean="0"/>
              <a:t>nen</a:t>
            </a:r>
            <a:r>
              <a:rPr lang="cs-CZ" dirty="0" smtClean="0"/>
              <a:t>í</a:t>
            </a:r>
            <a:r>
              <a:rPr lang="cs-CZ" baseline="0" dirty="0" smtClean="0"/>
              <a:t> potřeba na iteraci polem.</a:t>
            </a:r>
          </a:p>
          <a:p>
            <a:r>
              <a:rPr lang="cs-CZ" baseline="0" dirty="0" smtClean="0"/>
              <a:t>Navíc lze čísla číst a rovnou zpracovávat.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MOC</a:t>
            </a:r>
            <a:r>
              <a:rPr lang="cs-CZ" dirty="0" smtClean="0"/>
              <a:t> pěkný příklad</a:t>
            </a:r>
            <a:r>
              <a:rPr lang="cs-CZ" baseline="0" dirty="0" smtClean="0"/>
              <a:t> na binární hledání. Ten invariant neplatí (už od inicializace!), oprava je JEDNODUCHÁ!!!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Ukazkovy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binsearch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vyuziva</a:t>
            </a:r>
            <a:r>
              <a:rPr lang="cs-CZ" baseline="0" dirty="0" smtClean="0"/>
              <a:t>, ze se </a:t>
            </a:r>
            <a:r>
              <a:rPr lang="cs-CZ" baseline="0" dirty="0" err="1" smtClean="0"/>
              <a:t>nehleda</a:t>
            </a:r>
            <a:r>
              <a:rPr lang="cs-CZ" baseline="0" dirty="0" smtClean="0"/>
              <a:t> primo </a:t>
            </a:r>
            <a:r>
              <a:rPr lang="cs-CZ" baseline="0" dirty="0" err="1" smtClean="0"/>
              <a:t>cislo</a:t>
            </a:r>
            <a:r>
              <a:rPr lang="cs-CZ" baseline="0" dirty="0" smtClean="0"/>
              <a:t>, ale </a:t>
            </a:r>
            <a:r>
              <a:rPr lang="cs-CZ" baseline="0" dirty="0" err="1" smtClean="0"/>
              <a:t>prvni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vetsi</a:t>
            </a:r>
            <a:r>
              <a:rPr lang="cs-CZ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Hled</a:t>
            </a:r>
            <a:r>
              <a:rPr lang="cs-CZ" dirty="0" smtClean="0"/>
              <a:t>á</a:t>
            </a:r>
            <a:r>
              <a:rPr lang="cs-CZ" baseline="0" dirty="0" smtClean="0"/>
              <a:t> se p+1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Vhodnost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takovych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specialnich</a:t>
            </a:r>
            <a:r>
              <a:rPr lang="cs-CZ" baseline="0" dirty="0" smtClean="0"/>
              <a:t> testu v </a:t>
            </a:r>
            <a:r>
              <a:rPr lang="cs-CZ" baseline="0" dirty="0" err="1" smtClean="0"/>
              <a:t>binsearch</a:t>
            </a:r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 smtClean="0"/>
              <a:t>Funguje bez </a:t>
            </a:r>
            <a:r>
              <a:rPr lang="cs-CZ" baseline="0" dirty="0" err="1" smtClean="0"/>
              <a:t>nej</a:t>
            </a:r>
            <a:r>
              <a:rPr lang="cs-CZ" baseline="0" dirty="0" smtClean="0"/>
              <a:t> (</a:t>
            </a:r>
            <a:r>
              <a:rPr lang="cs-CZ" baseline="0" dirty="0" err="1" smtClean="0"/>
              <a:t>overeno</a:t>
            </a:r>
            <a:r>
              <a:rPr lang="cs-CZ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Zničení operační složitosti (v nejhorším případě). Ale jinak ok.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03821-C471-4CD1-AD32-F482EFBDD8B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488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íceméně</a:t>
            </a:r>
            <a:r>
              <a:rPr lang="cs-CZ" baseline="0" dirty="0" smtClean="0"/>
              <a:t> vzorové, jen se snažíme minimalizovat parametry (obzvlášť u rekurze!)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To</a:t>
            </a:r>
            <a:r>
              <a:rPr lang="cs-CZ" baseline="0" dirty="0" smtClean="0"/>
              <a:t> je úloha z minula – není to ta samá (ale příhoda z původního </a:t>
            </a:r>
            <a:r>
              <a:rPr lang="cs-CZ" baseline="0" dirty="0" err="1" smtClean="0"/>
              <a:t>contestu</a:t>
            </a:r>
            <a:r>
              <a:rPr lang="cs-CZ" baseline="0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Sample data k dispozici</a:t>
            </a:r>
            <a:r>
              <a:rPr lang="cs-CZ" baseline="0" dirty="0" smtClean="0"/>
              <a:t> pro </a:t>
            </a:r>
            <a:r>
              <a:rPr lang="cs-CZ" baseline="0" dirty="0" err="1" smtClean="0"/>
              <a:t>download</a:t>
            </a:r>
            <a:r>
              <a:rPr lang="cs-CZ" baseline="0" dirty="0" smtClean="0"/>
              <a:t> – zkuste si!!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Výsledkem je validní  </a:t>
            </a:r>
            <a:r>
              <a:rPr lang="cs-CZ" baseline="0" dirty="0" err="1" smtClean="0"/>
              <a:t>zdroják</a:t>
            </a:r>
            <a:r>
              <a:rPr lang="cs-CZ" baseline="0" dirty="0" smtClean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Vymenene</a:t>
            </a:r>
            <a:r>
              <a:rPr lang="en-US" baseline="0" dirty="0" smtClean="0"/>
              <a:t> B a W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same </a:t>
            </a:r>
            <a:r>
              <a:rPr lang="en-US" dirty="0" err="1" smtClean="0"/>
              <a:t>reseni</a:t>
            </a:r>
            <a:r>
              <a:rPr lang="en-US" dirty="0" smtClean="0"/>
              <a:t>: </a:t>
            </a:r>
            <a:r>
              <a:rPr lang="en-US" dirty="0" err="1" smtClean="0"/>
              <a:t>navic</a:t>
            </a:r>
            <a:r>
              <a:rPr lang="en-US" dirty="0" smtClean="0"/>
              <a:t> </a:t>
            </a:r>
            <a:r>
              <a:rPr lang="en-US" dirty="0" err="1" smtClean="0"/>
              <a:t>opacne</a:t>
            </a:r>
            <a:r>
              <a:rPr lang="en-US" dirty="0" smtClean="0"/>
              <a:t> bity!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Nepřehledné </a:t>
            </a:r>
            <a:r>
              <a:rPr lang="cs-CZ" dirty="0" err="1" smtClean="0"/>
              <a:t>brikule</a:t>
            </a:r>
            <a:r>
              <a:rPr lang="cs-CZ" dirty="0" smtClean="0"/>
              <a:t> s offsetem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cyklus tady zbytečný – ale ono je</a:t>
            </a:r>
            <a:r>
              <a:rPr lang="cs-CZ" baseline="0" dirty="0" smtClean="0"/>
              <a:t> to tím, že není minimální ukončovací podmínka</a:t>
            </a:r>
            <a:endParaRPr lang="en-US" baseline="0" dirty="0" smtClean="0"/>
          </a:p>
          <a:p>
            <a:r>
              <a:rPr lang="en-US" baseline="0" dirty="0" err="1" smtClean="0"/>
              <a:t>Tak</a:t>
            </a:r>
            <a:r>
              <a:rPr lang="cs-CZ" baseline="0" dirty="0" smtClean="0"/>
              <a:t>y v tom byla (myslím) chyba!!</a:t>
            </a:r>
          </a:p>
          <a:p>
            <a:endParaRPr lang="en-US" dirty="0" smtClean="0"/>
          </a:p>
          <a:p>
            <a:r>
              <a:rPr lang="en-US" dirty="0" smtClean="0"/>
              <a:t>NA OKRAJ:</a:t>
            </a:r>
            <a:br>
              <a:rPr lang="en-US" dirty="0" smtClean="0"/>
            </a:br>
            <a:r>
              <a:rPr lang="en-US" dirty="0" smtClean="0"/>
              <a:t>if</a:t>
            </a:r>
            <a:r>
              <a:rPr lang="en-US" baseline="0" dirty="0" smtClean="0"/>
              <a:t> (xxx) a = true; else a = false;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Takhle už ten </a:t>
            </a:r>
            <a:r>
              <a:rPr lang="cs-CZ" dirty="0" err="1" smtClean="0"/>
              <a:t>for</a:t>
            </a:r>
            <a:r>
              <a:rPr lang="cs-CZ" dirty="0" smtClean="0"/>
              <a:t> cyklus dává větší smysl – není „stavový“, tj. neposouvá se offset</a:t>
            </a:r>
            <a:r>
              <a:rPr lang="cs-CZ" baseline="0" dirty="0" smtClean="0"/>
              <a:t> pomocí += a -= ale prostě se to spočítá.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Snažte</a:t>
            </a:r>
            <a:r>
              <a:rPr lang="cs-CZ" baseline="0" dirty="0" smtClean="0"/>
              <a:t> se práci se </a:t>
            </a:r>
            <a:r>
              <a:rPr lang="cs-CZ" baseline="0" dirty="0" err="1" smtClean="0"/>
              <a:t>streamy</a:t>
            </a:r>
            <a:r>
              <a:rPr lang="cs-CZ" baseline="0" dirty="0" smtClean="0"/>
              <a:t> a vstupem maximálně zjednodušit (</a:t>
            </a:r>
            <a:r>
              <a:rPr lang="cs-CZ" baseline="0" dirty="0" err="1" smtClean="0"/>
              <a:t>ignore</a:t>
            </a:r>
            <a:r>
              <a:rPr lang="cs-CZ" baseline="0" dirty="0" smtClean="0"/>
              <a:t> je zbytečný)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Správný výstup (</a:t>
            </a:r>
            <a:r>
              <a:rPr lang="en-US" dirty="0" smtClean="0"/>
              <a:t>“0x%02x”)</a:t>
            </a:r>
            <a:r>
              <a:rPr lang="cs-CZ" dirty="0" smtClean="0"/>
              <a:t> pro C (</a:t>
            </a:r>
            <a:r>
              <a:rPr lang="cs-CZ" dirty="0" err="1" smtClean="0"/>
              <a:t>printf</a:t>
            </a:r>
            <a:r>
              <a:rPr lang="cs-CZ" baseline="0" dirty="0" smtClean="0"/>
              <a:t> na to jako dělané)</a:t>
            </a:r>
            <a:endParaRPr lang="cs-CZ" dirty="0" smtClean="0"/>
          </a:p>
          <a:p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 err="1" smtClean="0"/>
              <a:t>asi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cs-CZ" dirty="0" smtClean="0"/>
              <a:t>y</a:t>
            </a:r>
            <a:r>
              <a:rPr lang="cs-CZ" baseline="0" dirty="0" smtClean="0"/>
              <a:t> umí nějaký manipulátor na 2 číslice.</a:t>
            </a:r>
          </a:p>
          <a:p>
            <a:endParaRPr lang="cs-CZ" dirty="0" smtClean="0"/>
          </a:p>
          <a:p>
            <a:r>
              <a:rPr lang="cs-CZ" dirty="0" err="1" smtClean="0"/>
              <a:t>pow</a:t>
            </a:r>
            <a:r>
              <a:rPr lang="cs-CZ" dirty="0" smtClean="0"/>
              <a:t>(2,x)   vs.  </a:t>
            </a:r>
            <a:r>
              <a:rPr lang="en-US" dirty="0" smtClean="0"/>
              <a:t>1&lt;&lt;x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Zapomenuty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ladici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vypis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Kdyz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uz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stderr</a:t>
            </a:r>
            <a:r>
              <a:rPr lang="en-US" baseline="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Názorné</a:t>
            </a:r>
            <a:r>
              <a:rPr lang="cs-CZ" baseline="0" dirty="0" smtClean="0"/>
              <a:t> „kreslení“ bitů</a:t>
            </a:r>
            <a:r>
              <a:rPr lang="en-US" baseline="0" dirty="0" smtClean="0"/>
              <a:t>/</a:t>
            </a:r>
            <a:r>
              <a:rPr lang="cs-CZ" baseline="0" dirty="0" smtClean="0"/>
              <a:t>pixelů, byť malinko pomalejší (o konstantu).</a:t>
            </a:r>
            <a:endParaRPr lang="en-US" baseline="0" dirty="0" smtClean="0"/>
          </a:p>
          <a:p>
            <a:r>
              <a:rPr lang="cs-CZ" baseline="0" dirty="0" smtClean="0"/>
              <a:t>Názorné i dekódování.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507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Pokus bez rekurze – hodně se to tím komplikuje. WA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50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Spravne</a:t>
            </a:r>
            <a:r>
              <a:rPr lang="en-US" baseline="0" dirty="0" smtClean="0"/>
              <a:t> (ale </a:t>
            </a:r>
            <a:r>
              <a:rPr lang="en-US" baseline="0" dirty="0" err="1" smtClean="0"/>
              <a:t>kvadraticke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reseni</a:t>
            </a:r>
            <a:r>
              <a:rPr lang="en-US" baseline="0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Srovnej – prakticky</a:t>
            </a:r>
            <a:r>
              <a:rPr lang="cs-CZ" baseline="0" dirty="0" smtClean="0"/>
              <a:t> vzorová rekurze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8507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Kratke</a:t>
            </a:r>
            <a:r>
              <a:rPr lang="en-US" dirty="0" smtClean="0"/>
              <a:t> </a:t>
            </a:r>
            <a:r>
              <a:rPr lang="en-US" dirty="0" err="1" smtClean="0"/>
              <a:t>reseni</a:t>
            </a:r>
            <a:endParaRPr lang="en-US" dirty="0" smtClean="0"/>
          </a:p>
          <a:p>
            <a:r>
              <a:rPr lang="cs-CZ" dirty="0" smtClean="0"/>
              <a:t>Najednou se </a:t>
            </a:r>
            <a:r>
              <a:rPr lang="cs-CZ" dirty="0" err="1" smtClean="0"/>
              <a:t>cte</a:t>
            </a:r>
            <a:r>
              <a:rPr lang="cs-CZ" dirty="0" smtClean="0"/>
              <a:t> i </a:t>
            </a:r>
            <a:r>
              <a:rPr lang="cs-CZ" dirty="0" err="1" smtClean="0"/>
              <a:t>prevadi</a:t>
            </a:r>
            <a:r>
              <a:rPr lang="cs-CZ" dirty="0" smtClean="0"/>
              <a:t> bity na </a:t>
            </a:r>
            <a:r>
              <a:rPr lang="cs-CZ" dirty="0" err="1" smtClean="0"/>
              <a:t>cisla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en-US" dirty="0" err="1" smtClean="0"/>
              <a:t>Rekurzivni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volani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smycce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viz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ramecek</a:t>
            </a:r>
            <a:r>
              <a:rPr lang="cs-CZ" baseline="0" dirty="0" smtClean="0"/>
              <a:t>, na </a:t>
            </a:r>
            <a:r>
              <a:rPr lang="cs-CZ" baseline="0" dirty="0" err="1" smtClean="0"/>
              <a:t>prehlednosti</a:t>
            </a:r>
            <a:r>
              <a:rPr lang="cs-CZ" baseline="0" dirty="0" smtClean="0"/>
              <a:t> moc </a:t>
            </a:r>
            <a:r>
              <a:rPr lang="cs-CZ" baseline="0" dirty="0" err="1" smtClean="0"/>
              <a:t>neprida</a:t>
            </a:r>
            <a:r>
              <a:rPr lang="cs-CZ" baseline="0" dirty="0" smtClean="0"/>
              <a:t>. (ale </a:t>
            </a:r>
            <a:r>
              <a:rPr lang="cs-CZ" baseline="0" dirty="0" err="1" smtClean="0"/>
              <a:t>nevadi</a:t>
            </a:r>
            <a:r>
              <a:rPr lang="cs-CZ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717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Accepted</a:t>
            </a:r>
            <a:r>
              <a:rPr lang="cs-CZ" dirty="0" smtClean="0"/>
              <a:t>, ale je zbytečné</a:t>
            </a:r>
            <a:r>
              <a:rPr lang="cs-CZ" baseline="0" dirty="0" smtClean="0"/>
              <a:t> „provázání“ kroků rekurze přes dodatečné parametry.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2629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Jeste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ze</a:t>
            </a:r>
            <a:r>
              <a:rPr lang="en-US" baseline="0" dirty="0" smtClean="0"/>
              <a:t> je </a:t>
            </a:r>
            <a:r>
              <a:rPr lang="en-US" baseline="0" dirty="0" err="1" smtClean="0"/>
              <a:t>bitu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jenom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osm</a:t>
            </a:r>
            <a:r>
              <a:rPr lang="en-US" baseline="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3124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717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Hezký pokus, i</a:t>
            </a:r>
            <a:r>
              <a:rPr lang="en-US" dirty="0" smtClean="0"/>
              <a:t> </a:t>
            </a:r>
            <a:r>
              <a:rPr lang="en-US" dirty="0" err="1" smtClean="0"/>
              <a:t>docela</a:t>
            </a:r>
            <a:r>
              <a:rPr lang="en-US" dirty="0" smtClean="0"/>
              <a:t> p</a:t>
            </a:r>
            <a:r>
              <a:rPr lang="cs-CZ" dirty="0" err="1" smtClean="0"/>
              <a:t>řehledný</a:t>
            </a:r>
            <a:r>
              <a:rPr lang="cs-CZ" dirty="0" smtClean="0"/>
              <a:t>,</a:t>
            </a:r>
            <a:r>
              <a:rPr lang="cs-CZ" baseline="0" dirty="0" smtClean="0"/>
              <a:t> počítá správně, </a:t>
            </a:r>
            <a:r>
              <a:rPr lang="cs-CZ" dirty="0" smtClean="0"/>
              <a:t>ale kvadratický (</a:t>
            </a:r>
            <a:r>
              <a:rPr lang="cs-CZ" dirty="0" err="1" smtClean="0"/>
              <a:t>for</a:t>
            </a:r>
            <a:r>
              <a:rPr lang="cs-CZ" dirty="0" smtClean="0"/>
              <a:t> cykly)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DRY.</a:t>
            </a:r>
          </a:p>
          <a:p>
            <a:r>
              <a:rPr lang="cs-CZ" dirty="0" smtClean="0"/>
              <a:t>Dvakrát stejný</a:t>
            </a:r>
            <a:r>
              <a:rPr lang="cs-CZ" baseline="0" dirty="0" smtClean="0"/>
              <a:t> kód, liší se jen end x </a:t>
            </a:r>
            <a:r>
              <a:rPr lang="cs-CZ" baseline="0" dirty="0" err="1" smtClean="0"/>
              <a:t>begin</a:t>
            </a:r>
            <a:r>
              <a:rPr lang="cs-CZ" baseline="0" dirty="0" smtClean="0"/>
              <a:t> (lze nahradit např. komparátorem)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Pekne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vyporadani</a:t>
            </a:r>
            <a:r>
              <a:rPr lang="en-US" baseline="0" dirty="0" smtClean="0"/>
              <a:t> se s min/max a </a:t>
            </a:r>
            <a:r>
              <a:rPr lang="en-US" baseline="0" dirty="0" err="1" smtClean="0"/>
              <a:t>lt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gt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odstraneni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duplicitniho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kodu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r>
              <a:rPr lang="en-US" dirty="0" smtClean="0"/>
              <a:t> “</a:t>
            </a:r>
            <a:r>
              <a:rPr lang="en-US" dirty="0" err="1" smtClean="0"/>
              <a:t>cmp</a:t>
            </a:r>
            <a:r>
              <a:rPr lang="en-US" dirty="0" smtClean="0"/>
              <a:t>”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parametr</a:t>
            </a:r>
            <a:r>
              <a:rPr lang="en-US" dirty="0" smtClean="0"/>
              <a:t> =&gt;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zamezeni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opakovani</a:t>
            </a:r>
            <a:r>
              <a:rPr lang="en-US" baseline="0" dirty="0" smtClean="0"/>
              <a:t> pro </a:t>
            </a:r>
            <a:r>
              <a:rPr lang="en-US" baseline="0" dirty="0" err="1" smtClean="0"/>
              <a:t>gt</a:t>
            </a:r>
            <a:r>
              <a:rPr lang="en-US" baseline="0" dirty="0" smtClean="0"/>
              <a:t>/</a:t>
            </a:r>
            <a:r>
              <a:rPr lang="en-US" baseline="0" dirty="0" err="1" smtClean="0"/>
              <a:t>lt</a:t>
            </a:r>
            <a:endParaRPr lang="cs-CZ" baseline="0" dirty="0" smtClean="0"/>
          </a:p>
          <a:p>
            <a:r>
              <a:rPr lang="cs-CZ" baseline="0" dirty="0" smtClean="0"/>
              <a:t>I taky tam ale opakování zbylo.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Celočíselné dělení!!!!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 </a:t>
            </a:r>
            <a:r>
              <a:rPr lang="cs-CZ" dirty="0" smtClean="0"/>
              <a:t>zásadě správná myšlenka,</a:t>
            </a:r>
            <a:r>
              <a:rPr lang="cs-CZ" baseline="0" dirty="0" smtClean="0"/>
              <a:t> ale obrácená</a:t>
            </a:r>
            <a:r>
              <a:rPr lang="cs-CZ" dirty="0" smtClean="0"/>
              <a:t> mapa: číslo -&gt; jak dlouhá posloupnost</a:t>
            </a:r>
          </a:p>
          <a:p>
            <a:r>
              <a:rPr lang="cs-CZ" dirty="0" smtClean="0"/>
              <a:t>Problém je v cyklu uvnitř</a:t>
            </a:r>
            <a:r>
              <a:rPr lang="cs-CZ" baseline="0" dirty="0" smtClean="0"/>
              <a:t> </a:t>
            </a:r>
            <a:r>
              <a:rPr lang="cs-CZ" dirty="0" smtClean="0"/>
              <a:t>=&gt; TLE</a:t>
            </a:r>
          </a:p>
          <a:p>
            <a:r>
              <a:rPr lang="cs-CZ" dirty="0" smtClean="0"/>
              <a:t>Ten cyklus</a:t>
            </a:r>
            <a:r>
              <a:rPr lang="cs-CZ" baseline="0" dirty="0" smtClean="0"/>
              <a:t> hledá pro všechna menší čísla, které má tu posloupnost nejdelší. – Nevyužívá se monotónnost, tj. že menším číslem nemůže končit delší posloupnost.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Pekne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nazorne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reseni</a:t>
            </a:r>
            <a:r>
              <a:rPr lang="en-US" baseline="0" dirty="0" smtClean="0"/>
              <a:t> AVG</a:t>
            </a:r>
          </a:p>
          <a:p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celociselne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deleni</a:t>
            </a:r>
            <a:r>
              <a:rPr lang="en-US" baseline="0" dirty="0" smtClean="0"/>
              <a:t>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Stejny</a:t>
            </a:r>
            <a:r>
              <a:rPr lang="en-US" dirty="0" smtClean="0"/>
              <a:t> problem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vyreseny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pomoci</a:t>
            </a:r>
            <a:r>
              <a:rPr lang="en-US" baseline="0" dirty="0" smtClean="0"/>
              <a:t> double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Zajimave</a:t>
            </a:r>
            <a:r>
              <a:rPr lang="en-US" dirty="0" smtClean="0"/>
              <a:t> </a:t>
            </a:r>
            <a:r>
              <a:rPr lang="en-US" dirty="0" err="1" smtClean="0"/>
              <a:t>reseni</a:t>
            </a:r>
            <a:r>
              <a:rPr lang="en-US" dirty="0" smtClean="0"/>
              <a:t> pro min/max – </a:t>
            </a:r>
            <a:r>
              <a:rPr lang="en-US" dirty="0" err="1" smtClean="0"/>
              <a:t>funguje</a:t>
            </a:r>
            <a:r>
              <a:rPr lang="en-US" dirty="0" smtClean="0"/>
              <a:t> (“dost </a:t>
            </a:r>
            <a:r>
              <a:rPr lang="en-US" dirty="0" err="1" smtClean="0"/>
              <a:t>jsem</a:t>
            </a:r>
            <a:r>
              <a:rPr lang="en-US" dirty="0" smtClean="0"/>
              <a:t> </a:t>
            </a:r>
            <a:r>
              <a:rPr lang="en-US" dirty="0" err="1" smtClean="0"/>
              <a:t>premyslel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presne</a:t>
            </a:r>
            <a:r>
              <a:rPr lang="en-US" baseline="0" dirty="0" smtClean="0"/>
              <a:t>”)</a:t>
            </a:r>
          </a:p>
          <a:p>
            <a:endParaRPr lang="en-US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Priprava</a:t>
            </a:r>
            <a:r>
              <a:rPr lang="en-US" dirty="0" smtClean="0"/>
              <a:t>, ale</a:t>
            </a:r>
            <a:r>
              <a:rPr lang="en-US" baseline="0" dirty="0" smtClean="0"/>
              <a:t> ta je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kvadraticka</a:t>
            </a:r>
            <a:r>
              <a:rPr lang="en-US" baseline="0" dirty="0" smtClean="0"/>
              <a:t>… =&gt; TLE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Rozdělené</a:t>
            </a:r>
            <a:r>
              <a:rPr lang="cs-CZ" baseline="0" dirty="0" smtClean="0"/>
              <a:t> agregační funkce, ALE: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baseline="0" dirty="0" smtClean="0"/>
              <a:t>Jsou to jen </a:t>
            </a:r>
            <a:r>
              <a:rPr lang="cs-CZ" baseline="0" dirty="0" err="1" smtClean="0"/>
              <a:t>enumy</a:t>
            </a:r>
            <a:r>
              <a:rPr lang="cs-CZ" baseline="0" dirty="0" smtClean="0"/>
              <a:t>, lepší by byly funkce. (takto jsou nutné IF-y)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baseline="0" dirty="0" smtClean="0"/>
              <a:t>Funkce „min“ a „</a:t>
            </a:r>
            <a:r>
              <a:rPr lang="cs-CZ" baseline="0" dirty="0" err="1" smtClean="0"/>
              <a:t>max</a:t>
            </a:r>
            <a:r>
              <a:rPr lang="cs-CZ" baseline="0" dirty="0" smtClean="0"/>
              <a:t>“ jsou pak skoro stejné.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Dlouhé identifikátory (dvojitá zanořená třída)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Není potřeba podmínky</a:t>
            </a:r>
            <a:r>
              <a:rPr lang="cs-CZ" baseline="0" dirty="0" smtClean="0"/>
              <a:t> nejdřív všechny na</a:t>
            </a:r>
            <a:r>
              <a:rPr lang="cs-CZ" dirty="0" smtClean="0"/>
              <a:t>číst a</a:t>
            </a:r>
            <a:r>
              <a:rPr lang="cs-CZ" baseline="0" dirty="0" smtClean="0"/>
              <a:t> poté vyhodnocovat, lze „průběžně“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Jen o jedničku menší pole!!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 smtClean="0"/>
              <a:t>Binarni</a:t>
            </a:r>
            <a:r>
              <a:rPr lang="cs-CZ" dirty="0" smtClean="0"/>
              <a:t> </a:t>
            </a:r>
            <a:r>
              <a:rPr lang="cs-CZ" dirty="0" err="1" smtClean="0"/>
              <a:t>puleni</a:t>
            </a:r>
            <a:r>
              <a:rPr lang="cs-CZ" baseline="0" dirty="0" smtClean="0"/>
              <a:t> je </a:t>
            </a:r>
            <a:r>
              <a:rPr lang="cs-CZ" baseline="0" dirty="0" err="1" smtClean="0"/>
              <a:t>zajimavy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napad</a:t>
            </a:r>
            <a:r>
              <a:rPr lang="cs-CZ" baseline="0" dirty="0" smtClean="0"/>
              <a:t> na nalezení začátku okna, </a:t>
            </a:r>
            <a:r>
              <a:rPr lang="cs-CZ" baseline="0" dirty="0" smtClean="0"/>
              <a:t>ale pak se </a:t>
            </a:r>
            <a:r>
              <a:rPr lang="cs-CZ" baseline="0" dirty="0" err="1" smtClean="0"/>
              <a:t>hleda</a:t>
            </a:r>
            <a:r>
              <a:rPr lang="cs-CZ" baseline="0" dirty="0" smtClean="0"/>
              <a:t> minimum =&gt; </a:t>
            </a:r>
            <a:r>
              <a:rPr lang="cs-CZ" baseline="0" dirty="0" err="1" smtClean="0"/>
              <a:t>opet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linearne</a:t>
            </a:r>
            <a:endParaRPr lang="cs-CZ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Zajímavý přístup k</a:t>
            </a:r>
            <a:r>
              <a:rPr lang="cs-CZ" baseline="0" dirty="0" smtClean="0"/>
              <a:t> výstupu </a:t>
            </a:r>
            <a:r>
              <a:rPr lang="cs-CZ" baseline="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baseline="0" dirty="0" smtClean="0">
                <a:sym typeface="Wingdings" panose="05000000000000000000" pitchFamily="2" charset="2"/>
              </a:rPr>
              <a:t>Ale WA je jinde – chybička.</a:t>
            </a:r>
          </a:p>
          <a:p>
            <a:r>
              <a:rPr lang="cs-CZ" baseline="0" dirty="0" smtClean="0">
                <a:sym typeface="Wingdings" panose="05000000000000000000" pitchFamily="2" charset="2"/>
              </a:rPr>
              <a:t>Jinak dobře.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Podobně</a:t>
            </a:r>
            <a:r>
              <a:rPr lang="cs-CZ" baseline="0" dirty="0" smtClean="0"/>
              <a:t> vzorové. ACC.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Vlastne</a:t>
            </a:r>
            <a:r>
              <a:rPr lang="en-US" dirty="0" smtClean="0"/>
              <a:t> </a:t>
            </a:r>
            <a:r>
              <a:rPr lang="en-US" dirty="0" err="1" smtClean="0"/>
              <a:t>vcelku</a:t>
            </a:r>
            <a:r>
              <a:rPr lang="en-US" dirty="0" smtClean="0"/>
              <a:t> </a:t>
            </a:r>
            <a:r>
              <a:rPr lang="en-US" dirty="0" err="1" smtClean="0"/>
              <a:t>jasne</a:t>
            </a:r>
            <a:r>
              <a:rPr lang="en-US" dirty="0" smtClean="0"/>
              <a:t> a </a:t>
            </a:r>
            <a:r>
              <a:rPr lang="en-US" dirty="0" err="1" smtClean="0"/>
              <a:t>citelne</a:t>
            </a:r>
            <a:r>
              <a:rPr lang="en-US" dirty="0" smtClean="0"/>
              <a:t>. Jen to </a:t>
            </a:r>
            <a:r>
              <a:rPr lang="en-US" dirty="0" err="1" smtClean="0"/>
              <a:t>oddeleni</a:t>
            </a:r>
            <a:r>
              <a:rPr lang="en-US" dirty="0" smtClean="0"/>
              <a:t> do </a:t>
            </a:r>
            <a:r>
              <a:rPr lang="en-US" dirty="0" err="1" smtClean="0"/>
              <a:t>funkce</a:t>
            </a:r>
            <a:r>
              <a:rPr lang="en-US" baseline="0" dirty="0" smtClean="0"/>
              <a:t> “direction” mi </a:t>
            </a:r>
            <a:r>
              <a:rPr lang="en-US" baseline="0" dirty="0" err="1" smtClean="0"/>
              <a:t>tady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prijde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skoro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zneprehlednujici</a:t>
            </a:r>
            <a:r>
              <a:rPr lang="en-US" baseline="0" dirty="0" smtClean="0"/>
              <a:t>…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MIMOCHODEM: Moc krásná ukázka</a:t>
            </a:r>
            <a:r>
              <a:rPr lang="cs-CZ" baseline="0" dirty="0" smtClean="0"/>
              <a:t> úplně zbytečného IF-u !!!</a:t>
            </a:r>
          </a:p>
          <a:p>
            <a:r>
              <a:rPr lang="cs-CZ" baseline="0" dirty="0" smtClean="0"/>
              <a:t>Obě větve dělají přesně to samé!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Srovnani</a:t>
            </a:r>
            <a:r>
              <a:rPr lang="en-US" dirty="0" smtClean="0"/>
              <a:t> s </a:t>
            </a:r>
            <a:r>
              <a:rPr lang="en-US" dirty="0" err="1" smtClean="0"/>
              <a:t>primym</a:t>
            </a:r>
            <a:r>
              <a:rPr lang="en-US" baseline="0" dirty="0" smtClean="0"/>
              <a:t> IF-</a:t>
            </a:r>
            <a:r>
              <a:rPr lang="en-US" baseline="0" dirty="0" err="1" smtClean="0"/>
              <a:t>em</a:t>
            </a:r>
            <a:r>
              <a:rPr lang="en-US" baseline="0" dirty="0" smtClean="0"/>
              <a:t> =&gt; ACC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Trosku</a:t>
            </a:r>
            <a:r>
              <a:rPr lang="en-US" dirty="0" smtClean="0"/>
              <a:t> </a:t>
            </a:r>
            <a:r>
              <a:rPr lang="en-US" dirty="0" err="1" smtClean="0"/>
              <a:t>slozite</a:t>
            </a:r>
            <a:r>
              <a:rPr lang="en-US" dirty="0" smtClean="0"/>
              <a:t> </a:t>
            </a:r>
            <a:r>
              <a:rPr lang="en-US" dirty="0" err="1" smtClean="0"/>
              <a:t>hledani</a:t>
            </a:r>
            <a:r>
              <a:rPr lang="en-US" dirty="0" smtClean="0"/>
              <a:t> minima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obalit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objektem</a:t>
            </a:r>
            <a:r>
              <a:rPr lang="en-US" baseline="0" dirty="0" smtClean="0"/>
              <a:t> a ty </a:t>
            </a:r>
            <a:r>
              <a:rPr lang="en-US" baseline="0" dirty="0" err="1" smtClean="0"/>
              <a:t>vkladat</a:t>
            </a:r>
            <a:r>
              <a:rPr lang="en-US" baseline="0" dirty="0" smtClean="0"/>
              <a:t> do </a:t>
            </a:r>
            <a:r>
              <a:rPr lang="en-US" baseline="0" dirty="0" err="1" smtClean="0"/>
              <a:t>mnoziny</a:t>
            </a:r>
            <a:r>
              <a:rPr lang="en-US" baseline="0" dirty="0" smtClean="0"/>
              <a:t> a z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prvni</a:t>
            </a:r>
            <a:r>
              <a:rPr lang="en-US" baseline="0" dirty="0" smtClean="0"/>
              <a:t>/</a:t>
            </a:r>
            <a:r>
              <a:rPr lang="en-US" baseline="0" dirty="0" err="1" smtClean="0"/>
              <a:t>posledni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prvek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Ale </a:t>
            </a:r>
            <a:r>
              <a:rPr lang="en-US" baseline="0" dirty="0" err="1" smtClean="0"/>
              <a:t>logicky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smysl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dava</a:t>
            </a:r>
            <a:r>
              <a:rPr lang="en-US" baseline="0" dirty="0" smtClean="0"/>
              <a:t>. A je ACC.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Modulo pro </a:t>
            </a:r>
            <a:r>
              <a:rPr lang="en-US" baseline="0" dirty="0" err="1" smtClean="0"/>
              <a:t>pridani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posledni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hrany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asi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bylo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lepsi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zkopirovat</a:t>
            </a:r>
            <a:r>
              <a:rPr lang="en-US" baseline="0" dirty="0" smtClean="0"/>
              <a:t> bod </a:t>
            </a:r>
            <a:r>
              <a:rPr lang="en-US" baseline="0" dirty="0" err="1" smtClean="0"/>
              <a:t>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konec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znovu</a:t>
            </a:r>
            <a:r>
              <a:rPr lang="en-US" baseline="0" dirty="0" smtClean="0"/>
              <a:t>?)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Zajimavy</a:t>
            </a:r>
            <a:r>
              <a:rPr lang="cs-CZ" dirty="0" smtClean="0"/>
              <a:t> </a:t>
            </a:r>
            <a:r>
              <a:rPr lang="cs-CZ" dirty="0" err="1" smtClean="0"/>
              <a:t>zpusob</a:t>
            </a:r>
            <a:r>
              <a:rPr lang="cs-CZ" dirty="0" smtClean="0"/>
              <a:t> jak</a:t>
            </a:r>
            <a:r>
              <a:rPr lang="cs-CZ" baseline="0" dirty="0" smtClean="0"/>
              <a:t> </a:t>
            </a:r>
            <a:r>
              <a:rPr lang="cs-CZ" baseline="0" dirty="0" err="1" smtClean="0"/>
              <a:t>zapocitat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posledni</a:t>
            </a:r>
            <a:r>
              <a:rPr lang="cs-CZ" baseline="0" dirty="0" smtClean="0"/>
              <a:t> hranu (</a:t>
            </a:r>
            <a:r>
              <a:rPr lang="cs-CZ" baseline="0" dirty="0" err="1" smtClean="0"/>
              <a:t>nextIt</a:t>
            </a:r>
            <a:r>
              <a:rPr lang="cs-CZ" baseline="0" dirty="0" smtClean="0"/>
              <a:t> ukazuje o jednu </a:t>
            </a:r>
            <a:r>
              <a:rPr lang="cs-CZ" baseline="0" dirty="0" err="1" smtClean="0"/>
              <a:t>dopredu</a:t>
            </a:r>
            <a:r>
              <a:rPr lang="cs-CZ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Zde je jen polovina metody.</a:t>
            </a:r>
          </a:p>
          <a:p>
            <a:r>
              <a:rPr lang="cs-CZ" dirty="0" smtClean="0"/>
              <a:t>Rohy fungují</a:t>
            </a:r>
            <a:r>
              <a:rPr lang="cs-CZ" baseline="0" dirty="0" smtClean="0"/>
              <a:t> taky (</a:t>
            </a:r>
            <a:r>
              <a:rPr lang="cs-CZ" baseline="0" dirty="0" err="1" smtClean="0"/>
              <a:t>accepted</a:t>
            </a:r>
            <a:r>
              <a:rPr lang="cs-CZ" baseline="0" dirty="0" smtClean="0"/>
              <a:t>), ale je jich více možností. (ostré a tupé x 4 orientace)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Sort x min/</a:t>
            </a:r>
            <a:r>
              <a:rPr lang="cs-CZ" dirty="0" err="1" smtClean="0"/>
              <a:t>max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Ukázka delšího</a:t>
            </a:r>
            <a:r>
              <a:rPr lang="cs-CZ" baseline="0" dirty="0" smtClean="0"/>
              <a:t> řešení…</a:t>
            </a:r>
            <a:endParaRPr lang="cs-CZ" dirty="0" smtClean="0"/>
          </a:p>
          <a:p>
            <a:r>
              <a:rPr lang="cs-CZ" dirty="0" smtClean="0"/>
              <a:t>Těch </a:t>
            </a:r>
            <a:r>
              <a:rPr lang="cs-CZ" dirty="0" smtClean="0"/>
              <a:t>testů tam bylo</a:t>
            </a:r>
            <a:r>
              <a:rPr lang="cs-CZ" baseline="0" dirty="0" smtClean="0"/>
              <a:t> mnohem </a:t>
            </a:r>
            <a:r>
              <a:rPr lang="cs-CZ" baseline="0" dirty="0" smtClean="0"/>
              <a:t>více</a:t>
            </a:r>
          </a:p>
          <a:p>
            <a:r>
              <a:rPr lang="cs-CZ" baseline="0" dirty="0" smtClean="0"/>
              <a:t>Ale je to tu kvůli „</a:t>
            </a:r>
            <a:r>
              <a:rPr lang="cs-CZ" baseline="0" dirty="0" err="1" smtClean="0"/>
              <a:t>Fone</a:t>
            </a:r>
            <a:r>
              <a:rPr lang="cs-CZ" baseline="0" dirty="0" smtClean="0"/>
              <a:t>=</a:t>
            </a:r>
            <a:r>
              <a:rPr lang="cs-CZ" baseline="0" dirty="0" err="1" smtClean="0"/>
              <a:t>false</a:t>
            </a:r>
            <a:r>
              <a:rPr lang="cs-CZ" baseline="0" dirty="0" smtClean="0"/>
              <a:t>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Obecný </a:t>
            </a:r>
            <a:r>
              <a:rPr lang="cs-CZ" dirty="0" err="1" smtClean="0"/>
              <a:t>pattern</a:t>
            </a:r>
            <a:r>
              <a:rPr lang="cs-CZ" dirty="0" smtClean="0"/>
              <a:t> –</a:t>
            </a:r>
            <a:r>
              <a:rPr lang="cs-CZ" baseline="0" dirty="0" smtClean="0"/>
              <a:t> odbočka k praktickému využití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Těch testů tam </a:t>
            </a:r>
            <a:r>
              <a:rPr lang="cs-CZ" smtClean="0"/>
              <a:t>bylo</a:t>
            </a:r>
            <a:r>
              <a:rPr lang="cs-CZ" baseline="0" smtClean="0"/>
              <a:t> mnohem více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Těch testů tam </a:t>
            </a:r>
            <a:r>
              <a:rPr lang="cs-CZ" smtClean="0"/>
              <a:t>bylo</a:t>
            </a:r>
            <a:r>
              <a:rPr lang="cs-CZ" baseline="0" smtClean="0"/>
              <a:t> mnohem více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0485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Nemůžu ze stejného</a:t>
            </a:r>
            <a:r>
              <a:rPr lang="cs-CZ" baseline="0" dirty="0" smtClean="0"/>
              <a:t> růžku kontrolovat nahoru i dolů, vždy směřuje jen na jednu stranu. WA</a:t>
            </a:r>
          </a:p>
          <a:p>
            <a:r>
              <a:rPr lang="cs-CZ" baseline="0" dirty="0" smtClean="0"/>
              <a:t>Tady navíc kvůli tomu byl i TLE.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495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Asi správné kvadratické řešení pomocí DP (jedu od konce, zkouším ke každému</a:t>
            </a:r>
            <a:r>
              <a:rPr lang="cs-CZ" baseline="0" dirty="0" smtClean="0"/>
              <a:t> číslo </a:t>
            </a:r>
            <a:r>
              <a:rPr lang="cs-CZ" dirty="0" smtClean="0"/>
              <a:t>přidávat všechno</a:t>
            </a:r>
            <a:r>
              <a:rPr lang="cs-CZ" baseline="0" dirty="0" smtClean="0"/>
              <a:t> možné za ním, co jde navázat)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Podobný problém, testují</a:t>
            </a:r>
            <a:r>
              <a:rPr lang="cs-CZ" baseline="0" dirty="0" smtClean="0"/>
              <a:t> se trojúhelníčky směřující na obě strany.</a:t>
            </a:r>
          </a:p>
          <a:p>
            <a:r>
              <a:rPr lang="cs-CZ" baseline="0" dirty="0" smtClean="0"/>
              <a:t>Autor opravil IF-</a:t>
            </a:r>
            <a:r>
              <a:rPr lang="cs-CZ" baseline="0" dirty="0" err="1" smtClean="0"/>
              <a:t>em</a:t>
            </a:r>
            <a:endParaRPr lang="cs-CZ" baseline="0" dirty="0" smtClean="0"/>
          </a:p>
          <a:p>
            <a:r>
              <a:rPr lang="cs-CZ" baseline="0" dirty="0" smtClean="0"/>
              <a:t>Ale místo toho jde skákat po dvou. Jen se musí začít správně na indexu 0 nebo 1. A vlastně by stačilo začínat na „y“ (což je vzorový příklad)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49557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je “super slow” –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testuje</a:t>
            </a:r>
            <a:r>
              <a:rPr lang="en-US" baseline="0" dirty="0" smtClean="0"/>
              <a:t> se </a:t>
            </a:r>
            <a:r>
              <a:rPr lang="en-US" baseline="0" dirty="0" err="1" smtClean="0"/>
              <a:t>dokonce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kazda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velikost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trojuhelniku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zvlast</a:t>
            </a:r>
            <a:endParaRPr lang="en-US" baseline="0" dirty="0" smtClean="0"/>
          </a:p>
          <a:p>
            <a:r>
              <a:rPr lang="en-US" baseline="0" dirty="0" smtClean="0"/>
              <a:t>(v “</a:t>
            </a:r>
            <a:r>
              <a:rPr lang="en-US" baseline="0" dirty="0" err="1" smtClean="0"/>
              <a:t>isTriangleBT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jsou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dalsi</a:t>
            </a:r>
            <a:r>
              <a:rPr lang="en-US" baseline="0" dirty="0" smtClean="0"/>
              <a:t> 2 </a:t>
            </a:r>
            <a:r>
              <a:rPr lang="en-US" baseline="0" dirty="0" err="1" smtClean="0"/>
              <a:t>vnorene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cykly</a:t>
            </a:r>
            <a:r>
              <a:rPr lang="en-US" baseline="0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Zbytečné řešení nejmenšího</a:t>
            </a:r>
            <a:r>
              <a:rPr lang="cs-CZ" baseline="0" dirty="0" smtClean="0"/>
              <a:t> případu (1x1), správný algoritmus by si s tím měl poradit.</a:t>
            </a:r>
          </a:p>
          <a:p>
            <a:r>
              <a:rPr lang="cs-CZ" baseline="0" dirty="0" smtClean="0"/>
              <a:t>A tady to bylo ok, vymazání tohoto kódu =&gt; stále </a:t>
            </a:r>
            <a:r>
              <a:rPr lang="cs-CZ" baseline="0" dirty="0" err="1" smtClean="0"/>
              <a:t>accepted</a:t>
            </a:r>
            <a:r>
              <a:rPr lang="cs-CZ" baseline="0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49557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Kontroluje</a:t>
            </a:r>
            <a:r>
              <a:rPr lang="en-US" baseline="0" dirty="0" smtClean="0"/>
              <a:t> se v </a:t>
            </a:r>
            <a:r>
              <a:rPr lang="en-US" baseline="0" dirty="0" err="1" smtClean="0"/>
              <a:t>cyklu</a:t>
            </a:r>
            <a:r>
              <a:rPr lang="en-US" baseline="0" dirty="0" smtClean="0"/>
              <a:t>, ale s </a:t>
            </a:r>
            <a:r>
              <a:rPr lang="en-US" baseline="0" dirty="0" err="1" smtClean="0"/>
              <a:t>predpocitanim</a:t>
            </a:r>
            <a:r>
              <a:rPr lang="en-US" baseline="0" dirty="0" smtClean="0"/>
              <a:t> </a:t>
            </a:r>
            <a:r>
              <a:rPr lang="cs-CZ" baseline="0" dirty="0" err="1" smtClean="0"/>
              <a:t>radku</a:t>
            </a:r>
            <a:r>
              <a:rPr lang="cs-CZ" baseline="0" dirty="0" smtClean="0"/>
              <a:t> </a:t>
            </a:r>
            <a:r>
              <a:rPr lang="en-US" baseline="0" dirty="0" smtClean="0"/>
              <a:t>=&gt; </a:t>
            </a:r>
            <a:r>
              <a:rPr lang="en-US" dirty="0" smtClean="0"/>
              <a:t>O(</a:t>
            </a:r>
            <a:r>
              <a:rPr lang="en-US" dirty="0" err="1" smtClean="0"/>
              <a:t>n.sqrtn</a:t>
            </a:r>
            <a:r>
              <a:rPr lang="en-US" dirty="0" smtClean="0"/>
              <a:t>) </a:t>
            </a:r>
            <a:r>
              <a:rPr lang="cs-CZ" dirty="0" smtClean="0"/>
              <a:t>	</a:t>
            </a:r>
            <a:r>
              <a:rPr lang="en-US" dirty="0" smtClean="0"/>
              <a:t>(n=</a:t>
            </a:r>
            <a:r>
              <a:rPr lang="en-US" dirty="0" err="1" smtClean="0"/>
              <a:t>pocet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policek</a:t>
            </a:r>
            <a:r>
              <a:rPr lang="en-US" baseline="0" dirty="0" smtClean="0"/>
              <a:t>)</a:t>
            </a:r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53319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Mírná</a:t>
            </a:r>
            <a:r>
              <a:rPr lang="cs-CZ" baseline="0" dirty="0" smtClean="0"/>
              <a:t> ú</a:t>
            </a:r>
            <a:r>
              <a:rPr lang="cs-CZ" dirty="0" smtClean="0"/>
              <a:t>spora paměti,</a:t>
            </a:r>
            <a:r>
              <a:rPr lang="cs-CZ" baseline="0" dirty="0" smtClean="0"/>
              <a:t> ale není příliš významné.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329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Strucne</a:t>
            </a:r>
            <a:r>
              <a:rPr lang="cs-CZ" dirty="0" smtClean="0"/>
              <a:t>, </a:t>
            </a:r>
            <a:r>
              <a:rPr lang="cs-CZ" dirty="0" err="1" smtClean="0"/>
              <a:t>jasne</a:t>
            </a:r>
            <a:r>
              <a:rPr lang="cs-CZ" dirty="0" smtClean="0"/>
              <a:t>. </a:t>
            </a:r>
            <a:r>
              <a:rPr lang="cs-CZ" dirty="0" err="1" smtClean="0"/>
              <a:t>Resi</a:t>
            </a:r>
            <a:r>
              <a:rPr lang="cs-CZ" dirty="0" smtClean="0"/>
              <a:t> se jen „0“ na konci, jinak</a:t>
            </a:r>
            <a:r>
              <a:rPr lang="cs-CZ" baseline="0" dirty="0" smtClean="0"/>
              <a:t> se ignoruje i počet vstupů.</a:t>
            </a:r>
          </a:p>
          <a:p>
            <a:endParaRPr lang="cs-CZ" baseline="0" dirty="0" smtClean="0"/>
          </a:p>
          <a:p>
            <a:r>
              <a:rPr lang="cs-CZ" baseline="0" dirty="0" smtClean="0"/>
              <a:t>… A PRESTO JDE JEŠTĚ ZKRATIT 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Vzorové řešení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Když neznáš </a:t>
            </a:r>
            <a:r>
              <a:rPr lang="cs-CZ" dirty="0" err="1" smtClean="0"/>
              <a:t>upper_bound</a:t>
            </a:r>
            <a:r>
              <a:rPr lang="cs-CZ" dirty="0" smtClean="0"/>
              <a:t> </a:t>
            </a:r>
            <a:r>
              <a:rPr lang="en-US" dirty="0" smtClean="0"/>
              <a:t>#1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lower_bound</a:t>
            </a:r>
            <a:r>
              <a:rPr lang="cs-CZ" dirty="0" smtClean="0"/>
              <a:t> – speciální</a:t>
            </a:r>
            <a:r>
              <a:rPr lang="cs-CZ" baseline="0" dirty="0" smtClean="0"/>
              <a:t> komparační funkce, která používá </a:t>
            </a:r>
            <a:r>
              <a:rPr lang="en-US" baseline="0" dirty="0" smtClean="0"/>
              <a:t>&lt;=, </a:t>
            </a:r>
            <a:r>
              <a:rPr lang="en-US" baseline="0" dirty="0" err="1" smtClean="0"/>
              <a:t>tj</a:t>
            </a:r>
            <a:r>
              <a:rPr lang="en-US" baseline="0" dirty="0" smtClean="0"/>
              <a:t>. </a:t>
            </a:r>
            <a:r>
              <a:rPr lang="cs-CZ" baseline="0" dirty="0" smtClean="0"/>
              <a:t>stejné číslo se bere jako menší a tím pádem se také dojde až na konec.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6DABF-33E5-45F9-9512-3A02EA30DA9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14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8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2C91F-F914-43A4-A81E-167823489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4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2E14-A846-4AAD-9AFB-368129328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35430-F3C8-424E-9D24-631B041F8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F57D-EE1D-47DC-BAD0-1AA3AB11C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EAD2-0DB4-45CE-83ED-79D175691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D8F04-8A72-4F76-BFD6-CF410C299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4880-3A4B-45F2-889E-30189AF85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ovací čára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EE16-42C5-486D-9F4A-B7F8EA570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výpis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0" tIns="108000" rIns="0">
            <a:normAutofit/>
          </a:bodyPr>
          <a:lstStyle>
            <a:lvl1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828000" indent="-72000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3895-A466-4FD8-B9E1-6DD64C4CA6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drojá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5720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tIns="108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55B6-2D89-43B0-82EA-3C527A1D2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 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3124200"/>
            <a:ext cx="8229600" cy="2971800"/>
          </a:xfr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</a:ln>
        </p:spPr>
        <p:txBody>
          <a:bodyPr lIns="72000" tIns="108000" rIns="72000">
            <a:normAutofit/>
          </a:bodyPr>
          <a:lstStyle>
            <a:lvl1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1pPr>
            <a:lvl2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2pPr>
            <a:lvl3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3pPr>
            <a:lvl4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4pPr>
            <a:lvl5pPr marL="144000" indent="0" algn="l">
              <a:spcBef>
                <a:spcPts val="0"/>
              </a:spcBef>
              <a:buNone/>
              <a:defRPr sz="20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noProof="1" smtClean="0"/>
              <a:t>Klepnutím lze upravit styly předlohy textu.</a:t>
            </a:r>
          </a:p>
          <a:p>
            <a:pPr lvl="1"/>
            <a:r>
              <a:rPr lang="en-US" noProof="1" smtClean="0"/>
              <a:t>Druhá úroveň</a:t>
            </a:r>
          </a:p>
          <a:p>
            <a:pPr lvl="2"/>
            <a:r>
              <a:rPr lang="en-US" noProof="1" smtClean="0"/>
              <a:t>Třetí úroveň</a:t>
            </a:r>
          </a:p>
          <a:p>
            <a:pPr lvl="3"/>
            <a:r>
              <a:rPr lang="en-US" noProof="1" smtClean="0"/>
              <a:t>Čtvrtá úroveň</a:t>
            </a:r>
          </a:p>
          <a:p>
            <a:pPr lvl="4"/>
            <a:r>
              <a:rPr lang="en-US" noProof="1" smtClean="0"/>
              <a:t>Pátá úroveň</a:t>
            </a:r>
            <a:endParaRPr lang="en-US" noProof="1"/>
          </a:p>
        </p:txBody>
      </p:sp>
      <p:sp>
        <p:nvSpPr>
          <p:cNvPr id="8" name="Zástupný symbol pro obsah 8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4478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4D8-2CC5-400A-9486-F08687448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714A5-A3C4-4932-9330-C52F6B698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ovací čára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26A4F-BD89-4332-8E0A-0A87FA396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11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38415-CE93-4D26-AAC1-1B45E86D4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E0A4B53-4B8B-4874-8F74-5939415E3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3996" r:id="rId2"/>
    <p:sldLayoutId id="2147484008" r:id="rId3"/>
    <p:sldLayoutId id="2147483997" r:id="rId4"/>
    <p:sldLayoutId id="2147483998" r:id="rId5"/>
    <p:sldLayoutId id="2147483999" r:id="rId6"/>
    <p:sldLayoutId id="2147484000" r:id="rId7"/>
    <p:sldLayoutId id="2147484009" r:id="rId8"/>
    <p:sldLayoutId id="2147484001" r:id="rId9"/>
    <p:sldLayoutId id="2147484002" r:id="rId10"/>
    <p:sldLayoutId id="2147484003" r:id="rId11"/>
    <p:sldLayoutId id="2147484004" r:id="rId12"/>
    <p:sldLayoutId id="2147484005" r:id="rId13"/>
    <p:sldLayoutId id="2147484006" r:id="rId1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b="1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FFF00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FFFF00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rgbClr val="CCFFFF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533400"/>
            <a:ext cx="8226425" cy="2133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rPr>
              <a:t>5</a:t>
            </a:r>
            <a:r>
              <a:rPr kumimoji="0" lang="en-US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Komentáře</a:t>
            </a:r>
            <a:b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6000" b="1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cs-CZ" sz="6000" b="1" i="0" u="none" strike="noStrike" kern="1200" cap="none" spc="-100" normalizeH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99FF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 řešení studentů</a:t>
            </a:r>
            <a:endParaRPr kumimoji="0" lang="en-US" sz="2400" b="1" i="0" u="none" strike="noStrike" kern="1200" cap="none" spc="-100" normalizeH="0" baseline="0" noProof="0" dirty="0" smtClean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bg1">
                  <a:lumMod val="40000"/>
                  <a:lumOff val="60000"/>
                </a:schemeClr>
              </a:solidFill>
              <a:effectLst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1552" y="5402802"/>
            <a:ext cx="1237721" cy="995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0999" y="3048000"/>
            <a:ext cx="708660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BI-EP1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1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ZS 2023/2024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01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</a:t>
            </a:r>
            <a:r>
              <a:rPr 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23</a:t>
            </a:r>
            <a:r>
              <a:rPr lang="cs-CZ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Martin 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4780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692650" y="289560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4524375" y="287178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r>
              <a:rPr lang="en-US" dirty="0" smtClean="0"/>
              <a:t> –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bound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true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scanf</a:t>
            </a:r>
            <a:r>
              <a:rPr lang="cs-CZ" dirty="0"/>
              <a:t>("%</a:t>
            </a:r>
            <a:r>
              <a:rPr lang="cs-CZ" dirty="0" err="1"/>
              <a:t>lu</a:t>
            </a:r>
            <a:r>
              <a:rPr lang="cs-CZ" dirty="0"/>
              <a:t>", &amp;input);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(input == 0u) 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	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lower_bound</a:t>
            </a:r>
            <a:r>
              <a:rPr lang="cs-CZ" dirty="0"/>
              <a:t>(</a:t>
            </a:r>
            <a:r>
              <a:rPr lang="cs-CZ" dirty="0" err="1"/>
              <a:t>maxElements.begin</a:t>
            </a:r>
            <a:r>
              <a:rPr lang="cs-CZ" dirty="0" smtClean="0"/>
              <a:t>(),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maxElements.begin</a:t>
            </a:r>
            <a:r>
              <a:rPr lang="cs-CZ" dirty="0"/>
              <a:t>() + len, input,</a:t>
            </a:r>
          </a:p>
          <a:p>
            <a:pPr>
              <a:defRPr/>
            </a:pPr>
            <a:r>
              <a:rPr lang="cs-CZ" dirty="0"/>
              <a:t>			[](</a:t>
            </a:r>
            <a:r>
              <a:rPr lang="cs-CZ" dirty="0" err="1"/>
              <a:t>const</a:t>
            </a:r>
            <a:r>
              <a:rPr lang="cs-CZ" dirty="0"/>
              <a:t> uint_fast16_t &amp;</a:t>
            </a:r>
            <a:r>
              <a:rPr lang="cs-CZ" dirty="0" smtClean="0"/>
              <a:t>a,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const</a:t>
            </a:r>
            <a:r>
              <a:rPr lang="cs-CZ" dirty="0" smtClean="0"/>
              <a:t> </a:t>
            </a:r>
            <a:r>
              <a:rPr lang="cs-CZ" dirty="0"/>
              <a:t>uint_fast16_t &amp;b) {</a:t>
            </a:r>
          </a:p>
          <a:p>
            <a:pPr>
              <a:defRPr/>
            </a:pPr>
            <a:r>
              <a:rPr lang="cs-CZ" dirty="0"/>
              <a:t>				return a &lt;= b;</a:t>
            </a:r>
          </a:p>
          <a:p>
            <a:pPr>
              <a:defRPr/>
            </a:pPr>
            <a:r>
              <a:rPr lang="cs-CZ" dirty="0"/>
              <a:t>			});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it</a:t>
            </a:r>
            <a:r>
              <a:rPr lang="cs-CZ" dirty="0"/>
              <a:t> == </a:t>
            </a:r>
            <a:r>
              <a:rPr lang="cs-CZ" dirty="0" err="1"/>
              <a:t>maxElements.cbegin</a:t>
            </a:r>
            <a:r>
              <a:rPr lang="cs-CZ" dirty="0"/>
              <a:t>() + len)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maxElements.push_back</a:t>
            </a:r>
            <a:r>
              <a:rPr lang="cs-CZ" dirty="0"/>
              <a:t>(input);</a:t>
            </a:r>
          </a:p>
          <a:p>
            <a:pPr>
              <a:defRPr/>
            </a:pPr>
            <a:r>
              <a:rPr lang="cs-CZ" dirty="0"/>
              <a:t>		++len;</a:t>
            </a:r>
          </a:p>
          <a:p>
            <a:pPr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*</a:t>
            </a:r>
            <a:r>
              <a:rPr lang="cs-CZ" dirty="0" err="1"/>
              <a:t>it</a:t>
            </a:r>
            <a:r>
              <a:rPr lang="cs-CZ" dirty="0"/>
              <a:t> = input;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Zaoblený obdélník 10"/>
          <p:cNvSpPr/>
          <p:nvPr/>
        </p:nvSpPr>
        <p:spPr>
          <a:xfrm>
            <a:off x="2895600" y="2514600"/>
            <a:ext cx="5638800" cy="1981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10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r>
              <a:rPr lang="en-US" dirty="0" smtClean="0"/>
              <a:t> – binary search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 val : data )</a:t>
            </a:r>
          </a:p>
          <a:p>
            <a:pPr>
              <a:defRPr/>
            </a:pPr>
            <a:r>
              <a:rPr lang="cs-CZ" dirty="0"/>
              <a:t>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const</a:t>
            </a:r>
            <a:r>
              <a:rPr lang="cs-CZ" dirty="0"/>
              <a:t> 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lower_bound</a:t>
            </a:r>
            <a:r>
              <a:rPr lang="cs-CZ" dirty="0"/>
              <a:t>(</a:t>
            </a:r>
            <a:r>
              <a:rPr lang="cs-CZ" dirty="0" err="1"/>
              <a:t>values.begin</a:t>
            </a:r>
            <a:r>
              <a:rPr lang="cs-CZ" dirty="0" smtClean="0"/>
              <a:t>(),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cs-CZ" dirty="0" err="1" smtClean="0"/>
              <a:t>values.end</a:t>
            </a:r>
            <a:r>
              <a:rPr lang="cs-CZ" dirty="0"/>
              <a:t>(), val+1</a:t>
            </a:r>
            <a:r>
              <a:rPr lang="cs-CZ" dirty="0" smtClean="0"/>
              <a:t>);</a:t>
            </a:r>
            <a:endParaRPr lang="en-US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 </a:t>
            </a:r>
            <a:r>
              <a:rPr lang="cs-CZ" dirty="0" err="1"/>
              <a:t>it</a:t>
            </a:r>
            <a:r>
              <a:rPr lang="cs-CZ" dirty="0"/>
              <a:t> == </a:t>
            </a:r>
            <a:r>
              <a:rPr lang="cs-CZ" dirty="0" err="1"/>
              <a:t>values.end</a:t>
            </a:r>
            <a:r>
              <a:rPr lang="cs-CZ" dirty="0"/>
              <a:t>() )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values.push_back</a:t>
            </a:r>
            <a:r>
              <a:rPr lang="cs-CZ" dirty="0"/>
              <a:t>(val);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(*</a:t>
            </a:r>
            <a:r>
              <a:rPr lang="cs-CZ" dirty="0" err="1"/>
              <a:t>it</a:t>
            </a:r>
            <a:r>
              <a:rPr lang="cs-CZ" dirty="0"/>
              <a:t> == val)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values.push_back</a:t>
            </a:r>
            <a:r>
              <a:rPr lang="cs-CZ" dirty="0"/>
              <a:t>(val);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endParaRPr lang="cs-CZ" dirty="0"/>
          </a:p>
          <a:p>
            <a:pPr>
              <a:defRPr/>
            </a:pPr>
            <a:r>
              <a:rPr lang="cs-CZ" dirty="0"/>
              <a:t>		*</a:t>
            </a:r>
            <a:r>
              <a:rPr lang="cs-CZ" dirty="0" err="1"/>
              <a:t>it</a:t>
            </a:r>
            <a:r>
              <a:rPr lang="cs-CZ" dirty="0"/>
              <a:t> = val;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Zaoblený obdélník 9"/>
          <p:cNvSpPr/>
          <p:nvPr/>
        </p:nvSpPr>
        <p:spPr>
          <a:xfrm>
            <a:off x="1371600" y="3733800"/>
            <a:ext cx="44196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3810000" y="2209800"/>
            <a:ext cx="42672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0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defTabSz="627063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findRec</a:t>
            </a:r>
            <a:r>
              <a:rPr lang="cs-CZ" dirty="0"/>
              <a:t>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int</a:t>
            </a:r>
            <a:r>
              <a:rPr lang="cs-CZ" dirty="0"/>
              <a:t>&gt; &amp; </a:t>
            </a:r>
            <a:r>
              <a:rPr lang="cs-CZ" dirty="0" err="1"/>
              <a:t>numbers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 N, map&lt;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&gt; &amp; </a:t>
            </a:r>
            <a:r>
              <a:rPr lang="cs-CZ" dirty="0" smtClean="0"/>
              <a:t>table,</a:t>
            </a:r>
            <a:br>
              <a:rPr lang="cs-CZ" dirty="0" smtClean="0"/>
            </a:br>
            <a:r>
              <a:rPr lang="cs-CZ" dirty="0" smtClean="0"/>
              <a:t>					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&amp; </a:t>
            </a:r>
            <a:r>
              <a:rPr lang="cs-CZ" dirty="0" err="1"/>
              <a:t>max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(N &lt;= 0) return 0;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(N == 1) return 1;</a:t>
            </a:r>
          </a:p>
          <a:p>
            <a:pPr defTabSz="627063">
              <a:defRPr/>
            </a:pPr>
            <a:endParaRPr lang="cs-CZ" u="sng" dirty="0" smtClean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res, </a:t>
            </a:r>
            <a:r>
              <a:rPr lang="cs-CZ" dirty="0" err="1"/>
              <a:t>maxRes</a:t>
            </a:r>
            <a:r>
              <a:rPr lang="cs-CZ" dirty="0"/>
              <a:t> = 1;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i = 0; i &lt; N - 1; ++i)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table.find</a:t>
            </a:r>
            <a:r>
              <a:rPr lang="cs-CZ" dirty="0"/>
              <a:t>(i + 1) == </a:t>
            </a:r>
            <a:r>
              <a:rPr lang="cs-CZ" dirty="0" err="1"/>
              <a:t>table.end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	res = </a:t>
            </a:r>
            <a:r>
              <a:rPr lang="cs-CZ" dirty="0" err="1"/>
              <a:t>findRec</a:t>
            </a:r>
            <a:r>
              <a:rPr lang="cs-CZ" dirty="0"/>
              <a:t>(</a:t>
            </a:r>
            <a:r>
              <a:rPr lang="cs-CZ" dirty="0" err="1"/>
              <a:t>numbers</a:t>
            </a:r>
            <a:r>
              <a:rPr lang="cs-CZ" dirty="0"/>
              <a:t>, i + 1, table, </a:t>
            </a:r>
            <a:r>
              <a:rPr lang="cs-CZ" dirty="0" err="1"/>
              <a:t>max</a:t>
            </a:r>
            <a:r>
              <a:rPr lang="cs-CZ" dirty="0"/>
              <a:t>);</a:t>
            </a:r>
          </a:p>
          <a:p>
            <a:pPr defTabSz="627063">
              <a:defRPr/>
            </a:pPr>
            <a:r>
              <a:rPr lang="cs-CZ" dirty="0"/>
              <a:t>			table[i + 1] = res;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	res = table[i + 1];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numbers</a:t>
            </a:r>
            <a:r>
              <a:rPr lang="cs-CZ" dirty="0"/>
              <a:t>[N - 1] &gt;= </a:t>
            </a:r>
            <a:r>
              <a:rPr lang="cs-CZ" dirty="0" err="1"/>
              <a:t>numbers</a:t>
            </a:r>
            <a:r>
              <a:rPr lang="cs-CZ" dirty="0"/>
              <a:t>[i])</a:t>
            </a:r>
          </a:p>
          <a:p>
            <a:pPr defTabSz="627063">
              <a:defRPr/>
            </a:pPr>
            <a:r>
              <a:rPr lang="cs-CZ" dirty="0"/>
              <a:t>			res++;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	res = 1;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maxRes</a:t>
            </a:r>
            <a:r>
              <a:rPr lang="cs-CZ" dirty="0"/>
              <a:t> &lt; res)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maxRes</a:t>
            </a:r>
            <a:r>
              <a:rPr lang="cs-CZ" dirty="0"/>
              <a:t> = res;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maxRes</a:t>
            </a:r>
            <a:r>
              <a:rPr lang="cs-CZ" dirty="0"/>
              <a:t> &gt; </a:t>
            </a:r>
            <a:r>
              <a:rPr lang="cs-CZ" dirty="0" err="1"/>
              <a:t>max</a:t>
            </a:r>
            <a:r>
              <a:rPr lang="cs-CZ" dirty="0"/>
              <a:t>) </a:t>
            </a:r>
            <a:r>
              <a:rPr lang="cs-CZ" dirty="0" err="1"/>
              <a:t>max</a:t>
            </a:r>
            <a:r>
              <a:rPr lang="cs-CZ" dirty="0"/>
              <a:t> = </a:t>
            </a:r>
            <a:r>
              <a:rPr lang="cs-CZ" dirty="0" err="1"/>
              <a:t>maxRes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return </a:t>
            </a:r>
            <a:r>
              <a:rPr lang="cs-CZ" dirty="0" err="1"/>
              <a:t>maxRes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4724400" y="1752600"/>
            <a:ext cx="1600200" cy="304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2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o = 1; o &lt;= </a:t>
            </a:r>
            <a:r>
              <a:rPr lang="cs-CZ" dirty="0" err="1"/>
              <a:t>tests</a:t>
            </a:r>
            <a:r>
              <a:rPr lang="cs-CZ" dirty="0"/>
              <a:t>; o ++) </a:t>
            </a:r>
            <a:r>
              <a:rPr lang="cs-CZ" dirty="0" smtClean="0"/>
              <a:t>{</a:t>
            </a:r>
            <a:endParaRPr lang="en-US" dirty="0" smtClean="0"/>
          </a:p>
          <a:p>
            <a:pPr>
              <a:defRPr/>
            </a:pPr>
            <a:r>
              <a:rPr lang="en-US" dirty="0"/>
              <a:t>	</a:t>
            </a:r>
            <a:r>
              <a:rPr lang="cs-CZ" sz="1800" dirty="0" smtClean="0">
                <a:solidFill>
                  <a:schemeClr val="tx1">
                    <a:lumMod val="65000"/>
                  </a:schemeClr>
                </a:solidFill>
              </a:rPr>
              <a:t>//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contains</a:t>
            </a:r>
            <a:r>
              <a:rPr lang="cs-CZ" sz="1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size</a:t>
            </a:r>
            <a:r>
              <a:rPr lang="cs-CZ" sz="1800" dirty="0">
                <a:solidFill>
                  <a:schemeClr val="tx1">
                    <a:lumMod val="65000"/>
                  </a:schemeClr>
                </a:solidFill>
              </a:rPr>
              <a:t> but not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the</a:t>
            </a:r>
            <a:r>
              <a:rPr lang="cs-CZ" sz="1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final</a:t>
            </a:r>
            <a:r>
              <a:rPr lang="cs-CZ" sz="1800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1800" dirty="0" err="1">
                <a:solidFill>
                  <a:schemeClr val="tx1">
                    <a:lumMod val="65000"/>
                  </a:schemeClr>
                </a:solidFill>
              </a:rPr>
              <a:t>vybrana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dirty="0"/>
              <a:t>	list&lt;</a:t>
            </a:r>
            <a:r>
              <a:rPr lang="cs-CZ" dirty="0" err="1"/>
              <a:t>int</a:t>
            </a:r>
            <a:r>
              <a:rPr lang="cs-CZ" dirty="0"/>
              <a:t>&gt; m; </a:t>
            </a:r>
            <a:endParaRPr lang="en-US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inp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inp</a:t>
            </a:r>
            <a:r>
              <a:rPr lang="cs-CZ" dirty="0"/>
              <a:t> == 0)</a:t>
            </a:r>
          </a:p>
          <a:p>
            <a:pPr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		list&lt;</a:t>
            </a:r>
            <a:r>
              <a:rPr lang="cs-CZ" dirty="0" err="1"/>
              <a:t>int</a:t>
            </a:r>
            <a:r>
              <a:rPr lang="cs-CZ" dirty="0"/>
              <a:t>&gt;::</a:t>
            </a:r>
            <a:r>
              <a:rPr lang="cs-CZ" dirty="0" err="1"/>
              <a:t>iterator</a:t>
            </a:r>
            <a:r>
              <a:rPr lang="cs-CZ" dirty="0"/>
              <a:t> x = </a:t>
            </a:r>
            <a:r>
              <a:rPr lang="cs-CZ" dirty="0" err="1" smtClean="0"/>
              <a:t>upper_bound</a:t>
            </a:r>
            <a:r>
              <a:rPr lang="cs-CZ" dirty="0" smtClean="0"/>
              <a:t>(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cs-CZ" dirty="0" err="1" smtClean="0"/>
              <a:t>m.begin</a:t>
            </a:r>
            <a:r>
              <a:rPr lang="cs-CZ" dirty="0"/>
              <a:t>(), </a:t>
            </a:r>
            <a:r>
              <a:rPr lang="cs-CZ" dirty="0" err="1"/>
              <a:t>m.end</a:t>
            </a:r>
            <a:r>
              <a:rPr lang="cs-CZ" dirty="0"/>
              <a:t>(), </a:t>
            </a:r>
            <a:r>
              <a:rPr lang="cs-CZ" dirty="0" err="1"/>
              <a:t>inp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(x == </a:t>
            </a:r>
            <a:r>
              <a:rPr lang="cs-CZ" dirty="0" err="1"/>
              <a:t>m.end</a:t>
            </a:r>
            <a:r>
              <a:rPr lang="cs-CZ" dirty="0"/>
              <a:t>())</a:t>
            </a:r>
          </a:p>
          <a:p>
            <a:pPr>
              <a:defRPr/>
            </a:pPr>
            <a:r>
              <a:rPr lang="cs-CZ" dirty="0"/>
              <a:t>			</a:t>
            </a:r>
            <a:r>
              <a:rPr lang="cs-CZ" dirty="0" err="1"/>
              <a:t>m.push_back</a:t>
            </a:r>
            <a:r>
              <a:rPr lang="cs-CZ" dirty="0"/>
              <a:t>(</a:t>
            </a:r>
            <a:r>
              <a:rPr lang="cs-CZ" dirty="0" err="1"/>
              <a:t>inp</a:t>
            </a:r>
            <a:r>
              <a:rPr lang="cs-CZ" dirty="0"/>
              <a:t>);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else</a:t>
            </a:r>
            <a:endParaRPr lang="cs-CZ" dirty="0"/>
          </a:p>
          <a:p>
            <a:pPr>
              <a:defRPr/>
            </a:pPr>
            <a:r>
              <a:rPr lang="cs-CZ" dirty="0"/>
              <a:t>			*x = </a:t>
            </a:r>
            <a:r>
              <a:rPr lang="cs-CZ" dirty="0" err="1"/>
              <a:t>inp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	}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dirty="0" err="1"/>
              <a:t>m.size</a:t>
            </a:r>
            <a:r>
              <a:rPr lang="cs-CZ" dirty="0"/>
              <a:t>() &lt;&lt; 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228600" y="2099781"/>
            <a:ext cx="1219200" cy="3810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vector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1083924" y="3466244"/>
            <a:ext cx="1219200" cy="3810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vector</a:t>
            </a:r>
          </a:p>
        </p:txBody>
      </p:sp>
    </p:spTree>
    <p:extLst>
      <p:ext uri="{BB962C8B-B14F-4D97-AF65-F5344CB8AC3E}">
        <p14:creationId xmlns:p14="http://schemas.microsoft.com/office/powerpoint/2010/main" val="38338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r>
              <a:rPr lang="en-US" dirty="0" smtClean="0"/>
              <a:t> – Python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defTabSz="538163">
              <a:defRPr/>
            </a:pPr>
            <a:r>
              <a:rPr lang="cs-CZ" dirty="0"/>
              <a:t>import </a:t>
            </a:r>
            <a:r>
              <a:rPr lang="cs-CZ" dirty="0" err="1"/>
              <a:t>bisect</a:t>
            </a:r>
            <a:endParaRPr lang="cs-CZ" dirty="0"/>
          </a:p>
          <a:p>
            <a:pPr defTabSz="538163">
              <a:defRPr/>
            </a:pPr>
            <a:endParaRPr lang="cs-CZ" dirty="0"/>
          </a:p>
          <a:p>
            <a:pPr defTabSz="538163">
              <a:defRPr/>
            </a:pPr>
            <a:r>
              <a:rPr lang="cs-CZ" dirty="0" err="1"/>
              <a:t>zadani_count</a:t>
            </a:r>
            <a:r>
              <a:rPr lang="cs-CZ" dirty="0"/>
              <a:t> = </a:t>
            </a:r>
            <a:r>
              <a:rPr lang="cs-CZ" dirty="0" err="1"/>
              <a:t>int</a:t>
            </a:r>
            <a:r>
              <a:rPr lang="cs-CZ" dirty="0"/>
              <a:t>(input())</a:t>
            </a:r>
          </a:p>
          <a:p>
            <a:pPr defTabSz="538163">
              <a:defRPr/>
            </a:pPr>
            <a:endParaRPr lang="cs-CZ" dirty="0"/>
          </a:p>
          <a:p>
            <a:pPr defTabSz="538163">
              <a:defRPr/>
            </a:pPr>
            <a:r>
              <a:rPr lang="cs-CZ" dirty="0" err="1"/>
              <a:t>for</a:t>
            </a:r>
            <a:r>
              <a:rPr lang="cs-CZ" dirty="0"/>
              <a:t> _ in </a:t>
            </a:r>
            <a:r>
              <a:rPr lang="cs-CZ" dirty="0" err="1"/>
              <a:t>range</a:t>
            </a:r>
            <a:r>
              <a:rPr lang="cs-CZ" dirty="0"/>
              <a:t>(</a:t>
            </a:r>
            <a:r>
              <a:rPr lang="cs-CZ" dirty="0" err="1"/>
              <a:t>zadani_count</a:t>
            </a:r>
            <a:r>
              <a:rPr lang="cs-CZ" dirty="0"/>
              <a:t>):</a:t>
            </a:r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cisla</a:t>
            </a:r>
            <a:r>
              <a:rPr lang="cs-CZ" dirty="0"/>
              <a:t> = list()</a:t>
            </a:r>
          </a:p>
          <a:p>
            <a:pPr defTabSz="538163">
              <a:defRPr/>
            </a:pPr>
            <a:endParaRPr lang="cs-CZ" dirty="0"/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/>
              <a:t>True</a:t>
            </a:r>
            <a:r>
              <a:rPr lang="cs-CZ" dirty="0"/>
              <a:t>: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cislo</a:t>
            </a:r>
            <a:r>
              <a:rPr lang="cs-CZ" dirty="0"/>
              <a:t> = </a:t>
            </a:r>
            <a:r>
              <a:rPr lang="cs-CZ" dirty="0" err="1"/>
              <a:t>int</a:t>
            </a:r>
            <a:r>
              <a:rPr lang="cs-CZ" dirty="0"/>
              <a:t>(input())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cislo</a:t>
            </a:r>
            <a:r>
              <a:rPr lang="cs-CZ" dirty="0"/>
              <a:t> == 0:</a:t>
            </a:r>
          </a:p>
          <a:p>
            <a:pPr defTabSz="538163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endParaRPr lang="cs-CZ" dirty="0"/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else</a:t>
            </a:r>
            <a:r>
              <a:rPr lang="cs-CZ" dirty="0"/>
              <a:t>:</a:t>
            </a:r>
          </a:p>
          <a:p>
            <a:pPr defTabSz="538163">
              <a:defRPr/>
            </a:pPr>
            <a:r>
              <a:rPr lang="cs-CZ" dirty="0"/>
              <a:t>			</a:t>
            </a:r>
            <a:r>
              <a:rPr lang="cs-CZ" dirty="0" err="1"/>
              <a:t>cisla.append</a:t>
            </a:r>
            <a:r>
              <a:rPr lang="cs-CZ" dirty="0"/>
              <a:t>(</a:t>
            </a:r>
            <a:r>
              <a:rPr lang="cs-CZ" dirty="0" err="1"/>
              <a:t>cislo</a:t>
            </a:r>
            <a:r>
              <a:rPr lang="cs-CZ" dirty="0"/>
              <a:t>)</a:t>
            </a:r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length</a:t>
            </a:r>
            <a:r>
              <a:rPr lang="cs-CZ" dirty="0"/>
              <a:t> = 0</a:t>
            </a:r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vybrana</a:t>
            </a:r>
            <a:r>
              <a:rPr lang="cs-CZ" dirty="0"/>
              <a:t> = [0] * len(</a:t>
            </a:r>
            <a:r>
              <a:rPr lang="cs-CZ" dirty="0" err="1"/>
              <a:t>cisla</a:t>
            </a:r>
            <a:r>
              <a:rPr lang="cs-CZ" dirty="0"/>
              <a:t>)</a:t>
            </a:r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i in </a:t>
            </a:r>
            <a:r>
              <a:rPr lang="cs-CZ" dirty="0" err="1"/>
              <a:t>range</a:t>
            </a:r>
            <a:r>
              <a:rPr lang="cs-CZ" dirty="0"/>
              <a:t>(len(</a:t>
            </a:r>
            <a:r>
              <a:rPr lang="cs-CZ" dirty="0" err="1"/>
              <a:t>cisla</a:t>
            </a:r>
            <a:r>
              <a:rPr lang="cs-CZ" dirty="0"/>
              <a:t>)):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bisect.bisect_right</a:t>
            </a:r>
            <a:r>
              <a:rPr lang="cs-CZ" dirty="0"/>
              <a:t>(</a:t>
            </a:r>
            <a:r>
              <a:rPr lang="cs-CZ" dirty="0" err="1"/>
              <a:t>vybrana,cisla</a:t>
            </a:r>
            <a:r>
              <a:rPr lang="cs-CZ" dirty="0"/>
              <a:t>[i],0,length)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vybrana</a:t>
            </a:r>
            <a:r>
              <a:rPr lang="cs-CZ" dirty="0"/>
              <a:t>[</a:t>
            </a:r>
            <a:r>
              <a:rPr lang="cs-CZ" dirty="0" err="1"/>
              <a:t>it</a:t>
            </a:r>
            <a:r>
              <a:rPr lang="cs-CZ" dirty="0"/>
              <a:t>] == </a:t>
            </a:r>
            <a:r>
              <a:rPr lang="cs-CZ" dirty="0" err="1"/>
              <a:t>vybrana</a:t>
            </a:r>
            <a:r>
              <a:rPr lang="cs-CZ" dirty="0"/>
              <a:t>[</a:t>
            </a:r>
            <a:r>
              <a:rPr lang="cs-CZ" dirty="0" err="1"/>
              <a:t>length</a:t>
            </a:r>
            <a:r>
              <a:rPr lang="cs-CZ" dirty="0"/>
              <a:t>] :</a:t>
            </a:r>
          </a:p>
          <a:p>
            <a:pPr defTabSz="538163">
              <a:defRPr/>
            </a:pPr>
            <a:r>
              <a:rPr lang="cs-CZ" dirty="0"/>
              <a:t>			</a:t>
            </a:r>
            <a:r>
              <a:rPr lang="cs-CZ" dirty="0" err="1"/>
              <a:t>length</a:t>
            </a:r>
            <a:r>
              <a:rPr lang="cs-CZ" dirty="0"/>
              <a:t> += 1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vybrana</a:t>
            </a:r>
            <a:r>
              <a:rPr lang="cs-CZ" dirty="0"/>
              <a:t>[</a:t>
            </a:r>
            <a:r>
              <a:rPr lang="cs-CZ" dirty="0" err="1"/>
              <a:t>it</a:t>
            </a:r>
            <a:r>
              <a:rPr lang="cs-CZ" dirty="0"/>
              <a:t>] = </a:t>
            </a:r>
            <a:r>
              <a:rPr lang="cs-CZ" dirty="0" err="1"/>
              <a:t>cisla</a:t>
            </a:r>
            <a:r>
              <a:rPr lang="cs-CZ" dirty="0"/>
              <a:t>[i]</a:t>
            </a:r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print</a:t>
            </a:r>
            <a:r>
              <a:rPr lang="cs-CZ" dirty="0"/>
              <a:t>(</a:t>
            </a:r>
            <a:r>
              <a:rPr lang="cs-CZ" dirty="0" err="1"/>
              <a:t>length</a:t>
            </a:r>
            <a:r>
              <a:rPr lang="cs-CZ" dirty="0"/>
              <a:t>)</a:t>
            </a:r>
          </a:p>
          <a:p>
            <a:pPr defTabSz="5381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4724400" y="4343400"/>
            <a:ext cx="3276600" cy="5334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 cislo in cisla: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914400" y="4724400"/>
            <a:ext cx="3733800" cy="228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3124200" y="4876800"/>
            <a:ext cx="5181600" cy="3023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7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 – </a:t>
            </a:r>
            <a:r>
              <a:rPr lang="cs-CZ" dirty="0" err="1" smtClean="0"/>
              <a:t>binsearch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4800" y="2590800"/>
            <a:ext cx="4343400" cy="3663518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l = 1, r = </a:t>
            </a:r>
            <a:r>
              <a:rPr lang="en-US" dirty="0" err="1"/>
              <a:t>sz</a:t>
            </a:r>
            <a:r>
              <a:rPr lang="en-US" dirty="0"/>
              <a:t>(</a:t>
            </a:r>
            <a:r>
              <a:rPr lang="en-US" dirty="0" err="1"/>
              <a:t>seol</a:t>
            </a:r>
            <a:r>
              <a:rPr lang="en-US" dirty="0"/>
              <a:t>)-1;</a:t>
            </a:r>
          </a:p>
          <a:p>
            <a:pPr defTabSz="627063">
              <a:defRPr/>
            </a:pPr>
            <a:r>
              <a:rPr lang="en-US" dirty="0" smtClean="0"/>
              <a:t>while </a:t>
            </a:r>
            <a:r>
              <a:rPr lang="en-US" dirty="0"/>
              <a:t>(r - l &gt; 1) {</a:t>
            </a:r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mid = (</a:t>
            </a:r>
            <a:r>
              <a:rPr lang="en-US" dirty="0" err="1"/>
              <a:t>l+r</a:t>
            </a:r>
            <a:r>
              <a:rPr lang="en-US" dirty="0"/>
              <a:t>)/2;</a:t>
            </a:r>
          </a:p>
          <a:p>
            <a:pPr defTabSz="627063">
              <a:defRPr/>
            </a:pPr>
            <a:r>
              <a:rPr lang="en-US" dirty="0"/>
              <a:t>	if (</a:t>
            </a:r>
            <a:r>
              <a:rPr lang="en-US" dirty="0" err="1"/>
              <a:t>seol</a:t>
            </a:r>
            <a:r>
              <a:rPr lang="en-US" dirty="0"/>
              <a:t>[mid] &gt; a[</a:t>
            </a:r>
            <a:r>
              <a:rPr lang="en-US" dirty="0" err="1"/>
              <a:t>i</a:t>
            </a:r>
            <a:r>
              <a:rPr lang="en-US" dirty="0" smtClean="0"/>
              <a:t>])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en-US" dirty="0" smtClean="0"/>
              <a:t>{</a:t>
            </a:r>
            <a:endParaRPr lang="en-US" dirty="0"/>
          </a:p>
          <a:p>
            <a:pPr defTabSz="627063">
              <a:defRPr/>
            </a:pPr>
            <a:r>
              <a:rPr lang="en-US" dirty="0"/>
              <a:t>		r = mid - 1;</a:t>
            </a:r>
          </a:p>
          <a:p>
            <a:pPr defTabSz="627063">
              <a:defRPr/>
            </a:pPr>
            <a:r>
              <a:rPr lang="en-US" dirty="0"/>
              <a:t>	} else {</a:t>
            </a:r>
          </a:p>
          <a:p>
            <a:pPr defTabSz="627063">
              <a:defRPr/>
            </a:pPr>
            <a:r>
              <a:rPr lang="en-US" dirty="0"/>
              <a:t>		l = mid;</a:t>
            </a:r>
          </a:p>
          <a:p>
            <a:pPr defTabSz="627063">
              <a:defRPr/>
            </a:pPr>
            <a:r>
              <a:rPr lang="en-US" dirty="0"/>
              <a:t>	}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r>
              <a:rPr lang="en-US" dirty="0" err="1"/>
              <a:t>seol</a:t>
            </a:r>
            <a:r>
              <a:rPr lang="en-US" dirty="0"/>
              <a:t>[l+1] = 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4724400" y="2590800"/>
            <a:ext cx="4038600" cy="36635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27063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l = 0, r = </a:t>
            </a:r>
            <a:r>
              <a:rPr lang="en-US" dirty="0" err="1" smtClean="0"/>
              <a:t>sz</a:t>
            </a:r>
            <a:r>
              <a:rPr lang="en-US" dirty="0" smtClean="0"/>
              <a:t>(</a:t>
            </a:r>
            <a:r>
              <a:rPr lang="en-US" dirty="0" err="1" smtClean="0"/>
              <a:t>seol</a:t>
            </a:r>
            <a:r>
              <a:rPr lang="en-US" dirty="0" smtClean="0"/>
              <a:t>);</a:t>
            </a:r>
          </a:p>
          <a:p>
            <a:pPr defTabSz="627063">
              <a:defRPr/>
            </a:pPr>
            <a:r>
              <a:rPr lang="en-US" dirty="0" smtClean="0"/>
              <a:t>while (r - l &gt; 1) {</a:t>
            </a:r>
          </a:p>
          <a:p>
            <a:pPr defTabSz="627063">
              <a:defRPr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mid = (</a:t>
            </a:r>
            <a:r>
              <a:rPr lang="en-US" dirty="0" err="1" smtClean="0"/>
              <a:t>l+r</a:t>
            </a:r>
            <a:r>
              <a:rPr lang="en-US" dirty="0" smtClean="0"/>
              <a:t>)/2;</a:t>
            </a:r>
          </a:p>
          <a:p>
            <a:pPr defTabSz="627063">
              <a:defRPr/>
            </a:pPr>
            <a:r>
              <a:rPr lang="en-US" dirty="0" smtClean="0"/>
              <a:t>	if (</a:t>
            </a:r>
            <a:r>
              <a:rPr lang="en-US" dirty="0" err="1" smtClean="0"/>
              <a:t>seol</a:t>
            </a:r>
            <a:r>
              <a:rPr lang="en-US" dirty="0" smtClean="0"/>
              <a:t>[mid] &gt; a[</a:t>
            </a:r>
            <a:r>
              <a:rPr lang="en-US" dirty="0" err="1" smtClean="0"/>
              <a:t>i</a:t>
            </a:r>
            <a:r>
              <a:rPr lang="en-US" dirty="0" smtClean="0"/>
              <a:t>])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en-US" dirty="0" smtClean="0"/>
              <a:t>{</a:t>
            </a:r>
          </a:p>
          <a:p>
            <a:pPr defTabSz="627063">
              <a:defRPr/>
            </a:pPr>
            <a:r>
              <a:rPr lang="en-US" dirty="0" smtClean="0"/>
              <a:t>		r = mid;</a:t>
            </a:r>
          </a:p>
          <a:p>
            <a:pPr defTabSz="627063">
              <a:defRPr/>
            </a:pPr>
            <a:r>
              <a:rPr lang="en-US" dirty="0" smtClean="0"/>
              <a:t>	} else {</a:t>
            </a:r>
          </a:p>
          <a:p>
            <a:pPr defTabSz="627063">
              <a:defRPr/>
            </a:pPr>
            <a:r>
              <a:rPr lang="en-US" dirty="0" smtClean="0"/>
              <a:t>		l = mid;</a:t>
            </a:r>
          </a:p>
          <a:p>
            <a:pPr defTabSz="627063">
              <a:defRPr/>
            </a:pPr>
            <a:r>
              <a:rPr lang="en-US" dirty="0" smtClean="0"/>
              <a:t>	}</a:t>
            </a:r>
          </a:p>
          <a:p>
            <a:pPr defTabSz="627063">
              <a:defRPr/>
            </a:pPr>
            <a:r>
              <a:rPr lang="en-US" dirty="0" smtClean="0"/>
              <a:t>}</a:t>
            </a:r>
          </a:p>
          <a:p>
            <a:pPr defTabSz="627063">
              <a:defRPr/>
            </a:pPr>
            <a:r>
              <a:rPr lang="en-US" dirty="0" err="1" smtClean="0"/>
              <a:t>seol</a:t>
            </a:r>
            <a:r>
              <a:rPr lang="en-US" dirty="0" smtClean="0"/>
              <a:t>[l+1] = 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304800" y="1524000"/>
            <a:ext cx="84582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4400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None/>
              <a:defRPr sz="2000" b="1" kern="120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27063">
              <a:defRPr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// invariant: l always points to a smaller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val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,</a:t>
            </a:r>
            <a:r>
              <a:rPr lang="cs-C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/>
            </a:r>
            <a:br>
              <a:rPr lang="cs-C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</a:br>
            <a:r>
              <a:rPr lang="cs-CZ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			  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 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always points to a larger </a:t>
            </a:r>
            <a:r>
              <a:rPr lang="en-US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val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  <a:p>
            <a:pPr defTabSz="627063">
              <a:defRPr/>
            </a:pP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// we need to find the largest smaller </a:t>
            </a:r>
            <a:r>
              <a:rPr lang="en-US" dirty="0" err="1">
                <a:solidFill>
                  <a:schemeClr val="bg1">
                    <a:lumMod val="50000"/>
                    <a:lumOff val="50000"/>
                  </a:schemeClr>
                </a:solidFill>
              </a:rPr>
              <a:t>val</a:t>
            </a:r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 (:D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0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 – </a:t>
            </a:r>
            <a:r>
              <a:rPr lang="cs-CZ" dirty="0" err="1" smtClean="0"/>
              <a:t>accepted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low = 1;</a:t>
            </a:r>
          </a:p>
          <a:p>
            <a:pPr>
              <a:defRPr/>
            </a:pPr>
            <a:r>
              <a:rPr lang="en-US" dirty="0"/>
              <a:t>high = max</a:t>
            </a:r>
            <a:r>
              <a:rPr lang="en-US" dirty="0" smtClean="0"/>
              <a:t>;</a:t>
            </a:r>
            <a:endParaRPr lang="cs-CZ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while(low != high</a:t>
            </a:r>
            <a:r>
              <a:rPr lang="en-US" dirty="0" smtClean="0"/>
              <a:t>)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  <a:endParaRPr lang="en-US" dirty="0"/>
          </a:p>
          <a:p>
            <a:pPr>
              <a:defRPr/>
            </a:pPr>
            <a:r>
              <a:rPr lang="en-US" dirty="0"/>
              <a:t>	mid = (low + high)/2;</a:t>
            </a:r>
          </a:p>
          <a:p>
            <a:pPr>
              <a:defRPr/>
            </a:pPr>
            <a:r>
              <a:rPr lang="en-US" dirty="0"/>
              <a:t>	if(</a:t>
            </a:r>
            <a:r>
              <a:rPr lang="en-US" dirty="0" err="1"/>
              <a:t>num</a:t>
            </a:r>
            <a:r>
              <a:rPr lang="en-US" dirty="0"/>
              <a:t> &lt; </a:t>
            </a:r>
            <a:r>
              <a:rPr lang="en-US" dirty="0" err="1"/>
              <a:t>pos</a:t>
            </a:r>
            <a:r>
              <a:rPr lang="en-US" dirty="0"/>
              <a:t>[mid</a:t>
            </a:r>
            <a:r>
              <a:rPr lang="en-US" dirty="0" smtClean="0"/>
              <a:t>])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  <a:endParaRPr lang="en-US" dirty="0"/>
          </a:p>
          <a:p>
            <a:pPr>
              <a:defRPr/>
            </a:pPr>
            <a:r>
              <a:rPr lang="en-US" dirty="0"/>
              <a:t>		high = mid;</a:t>
            </a:r>
          </a:p>
          <a:p>
            <a:pPr>
              <a:defRPr/>
            </a:pPr>
            <a:r>
              <a:rPr lang="en-US" dirty="0"/>
              <a:t>	</a:t>
            </a:r>
            <a:r>
              <a:rPr lang="en-US" dirty="0" smtClean="0"/>
              <a:t>}</a:t>
            </a:r>
            <a:r>
              <a:rPr lang="cs-CZ" dirty="0" smtClean="0"/>
              <a:t> </a:t>
            </a:r>
            <a:r>
              <a:rPr lang="en-US" dirty="0" smtClean="0"/>
              <a:t>else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  <a:endParaRPr lang="en-US" dirty="0"/>
          </a:p>
          <a:p>
            <a:pPr>
              <a:defRPr/>
            </a:pPr>
            <a:r>
              <a:rPr lang="en-US" dirty="0"/>
              <a:t>		low = mid + 1;</a:t>
            </a:r>
          </a:p>
          <a:p>
            <a:pPr>
              <a:defRPr/>
            </a:pPr>
            <a:r>
              <a:rPr lang="en-US" dirty="0"/>
              <a:t>	}</a:t>
            </a:r>
          </a:p>
          <a:p>
            <a:pPr>
              <a:defRPr/>
            </a:pPr>
            <a:r>
              <a:rPr lang="en-US" dirty="0"/>
              <a:t>}</a:t>
            </a:r>
          </a:p>
          <a:p>
            <a:pPr>
              <a:defRPr/>
            </a:pPr>
            <a:r>
              <a:rPr lang="en-US" dirty="0" err="1"/>
              <a:t>pos</a:t>
            </a:r>
            <a:r>
              <a:rPr lang="en-US" dirty="0"/>
              <a:t>[low] =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2438400" y="3124200"/>
            <a:ext cx="3048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810000" y="4038600"/>
            <a:ext cx="7620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0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r>
              <a:rPr lang="en-US" dirty="0"/>
              <a:t> – binary search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cs-CZ" dirty="0" err="1"/>
              <a:t>while</a:t>
            </a:r>
            <a:r>
              <a:rPr lang="cs-CZ" dirty="0"/>
              <a:t>(l &lt;= r){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j = l + (r-l)/2;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sequence</a:t>
            </a:r>
            <a:r>
              <a:rPr lang="cs-CZ" dirty="0"/>
              <a:t>[j] == p + 1) {</a:t>
            </a:r>
          </a:p>
          <a:p>
            <a:pPr defTabSz="627063">
              <a:defRPr/>
            </a:pPr>
            <a:r>
              <a:rPr lang="cs-CZ" dirty="0"/>
              <a:t>		l = j;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sequence</a:t>
            </a:r>
            <a:r>
              <a:rPr lang="cs-CZ" dirty="0"/>
              <a:t>[j] &lt; p + 1) l = j + 1;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r = j - 1;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r>
              <a:rPr lang="cs-CZ" dirty="0" err="1"/>
              <a:t>sequence</a:t>
            </a:r>
            <a:r>
              <a:rPr lang="cs-CZ" dirty="0"/>
              <a:t>[l] = p;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914400" y="2209800"/>
            <a:ext cx="4572000" cy="1219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2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 – iterace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binarysearch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array</a:t>
            </a:r>
            <a:r>
              <a:rPr lang="cs-CZ" dirty="0"/>
              <a:t>[],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leva,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prava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prava</a:t>
            </a:r>
            <a:r>
              <a:rPr lang="cs-CZ" dirty="0"/>
              <a:t> &lt; leva)</a:t>
            </a:r>
          </a:p>
          <a:p>
            <a:pPr>
              <a:defRPr/>
            </a:pPr>
            <a:r>
              <a:rPr lang="cs-CZ" dirty="0"/>
              <a:t>		return leva;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stred</a:t>
            </a:r>
            <a:r>
              <a:rPr lang="cs-CZ" dirty="0"/>
              <a:t> = (leva + </a:t>
            </a:r>
            <a:r>
              <a:rPr lang="cs-CZ" dirty="0" err="1"/>
              <a:t>prava</a:t>
            </a:r>
            <a:r>
              <a:rPr lang="cs-CZ" dirty="0"/>
              <a:t>) / 2;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array</a:t>
            </a:r>
            <a:r>
              <a:rPr lang="cs-CZ" dirty="0"/>
              <a:t>[</a:t>
            </a:r>
            <a:r>
              <a:rPr lang="cs-CZ" dirty="0" err="1"/>
              <a:t>stred</a:t>
            </a:r>
            <a:r>
              <a:rPr lang="cs-CZ" dirty="0"/>
              <a:t>] == </a:t>
            </a:r>
            <a:r>
              <a:rPr lang="cs-CZ" dirty="0" err="1"/>
              <a:t>number</a:t>
            </a:r>
            <a:r>
              <a:rPr lang="cs-CZ" dirty="0"/>
              <a:t>) {</a:t>
            </a:r>
          </a:p>
          <a:p>
            <a:pPr>
              <a:defRPr/>
            </a:pPr>
            <a:r>
              <a:rPr lang="cs-CZ" dirty="0"/>
              <a:t>		</a:t>
            </a:r>
            <a:r>
              <a:rPr lang="cs-CZ" dirty="0" err="1"/>
              <a:t>while</a:t>
            </a:r>
            <a:r>
              <a:rPr lang="cs-CZ" dirty="0"/>
              <a:t>(</a:t>
            </a:r>
            <a:r>
              <a:rPr lang="cs-CZ" dirty="0" err="1"/>
              <a:t>array</a:t>
            </a:r>
            <a:r>
              <a:rPr lang="cs-CZ" dirty="0"/>
              <a:t>[</a:t>
            </a:r>
            <a:r>
              <a:rPr lang="cs-CZ" dirty="0" err="1"/>
              <a:t>stred</a:t>
            </a:r>
            <a:r>
              <a:rPr lang="cs-CZ" dirty="0"/>
              <a:t>]==</a:t>
            </a:r>
            <a:r>
              <a:rPr lang="cs-CZ" dirty="0" err="1"/>
              <a:t>array</a:t>
            </a:r>
            <a:r>
              <a:rPr lang="cs-CZ" dirty="0"/>
              <a:t>[stred+1]){</a:t>
            </a:r>
          </a:p>
          <a:p>
            <a:pPr>
              <a:defRPr/>
            </a:pPr>
            <a:r>
              <a:rPr lang="cs-CZ" dirty="0"/>
              <a:t>			</a:t>
            </a:r>
            <a:r>
              <a:rPr lang="cs-CZ" dirty="0" err="1"/>
              <a:t>stred</a:t>
            </a:r>
            <a:r>
              <a:rPr lang="cs-CZ" dirty="0"/>
              <a:t>++;</a:t>
            </a:r>
          </a:p>
          <a:p>
            <a:pPr>
              <a:defRPr/>
            </a:pPr>
            <a:r>
              <a:rPr lang="cs-CZ" dirty="0"/>
              <a:t>		}</a:t>
            </a:r>
          </a:p>
          <a:p>
            <a:pPr>
              <a:defRPr/>
            </a:pPr>
            <a:r>
              <a:rPr lang="cs-CZ" dirty="0"/>
              <a:t>		return stred+1;</a:t>
            </a:r>
          </a:p>
          <a:p>
            <a:pPr>
              <a:defRPr/>
            </a:pPr>
            <a:r>
              <a:rPr lang="cs-CZ" dirty="0"/>
              <a:t>	}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number</a:t>
            </a:r>
            <a:r>
              <a:rPr lang="cs-CZ" dirty="0"/>
              <a:t> &lt; </a:t>
            </a:r>
            <a:r>
              <a:rPr lang="cs-CZ" dirty="0" err="1"/>
              <a:t>array</a:t>
            </a:r>
            <a:r>
              <a:rPr lang="cs-CZ" dirty="0"/>
              <a:t>[</a:t>
            </a:r>
            <a:r>
              <a:rPr lang="cs-CZ" dirty="0" err="1"/>
              <a:t>stred</a:t>
            </a:r>
            <a:r>
              <a:rPr lang="cs-CZ" dirty="0"/>
              <a:t>])</a:t>
            </a:r>
          </a:p>
          <a:p>
            <a:pPr>
              <a:defRPr/>
            </a:pPr>
            <a:r>
              <a:rPr lang="cs-CZ" dirty="0"/>
              <a:t>		return </a:t>
            </a:r>
            <a:r>
              <a:rPr lang="cs-CZ" dirty="0" err="1"/>
              <a:t>binarysearch</a:t>
            </a:r>
            <a:r>
              <a:rPr lang="cs-CZ" dirty="0"/>
              <a:t>(</a:t>
            </a:r>
            <a:r>
              <a:rPr lang="cs-CZ" dirty="0" err="1"/>
              <a:t>array</a:t>
            </a:r>
            <a:r>
              <a:rPr lang="cs-CZ" dirty="0"/>
              <a:t>, </a:t>
            </a:r>
            <a:r>
              <a:rPr lang="cs-CZ" dirty="0" err="1" smtClean="0"/>
              <a:t>number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					leva</a:t>
            </a:r>
            <a:r>
              <a:rPr lang="cs-CZ" dirty="0"/>
              <a:t>, </a:t>
            </a:r>
            <a:r>
              <a:rPr lang="cs-CZ" dirty="0" err="1"/>
              <a:t>stred</a:t>
            </a:r>
            <a:r>
              <a:rPr lang="cs-CZ" dirty="0"/>
              <a:t> - 1);</a:t>
            </a:r>
          </a:p>
          <a:p>
            <a:pPr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endParaRPr lang="cs-CZ" dirty="0"/>
          </a:p>
          <a:p>
            <a:pPr>
              <a:defRPr/>
            </a:pPr>
            <a:r>
              <a:rPr lang="cs-CZ" dirty="0"/>
              <a:t>		return </a:t>
            </a:r>
            <a:r>
              <a:rPr lang="cs-CZ" dirty="0" err="1"/>
              <a:t>binarysearch</a:t>
            </a:r>
            <a:r>
              <a:rPr lang="cs-CZ" dirty="0"/>
              <a:t>(</a:t>
            </a:r>
            <a:r>
              <a:rPr lang="cs-CZ" dirty="0" err="1"/>
              <a:t>array</a:t>
            </a:r>
            <a:r>
              <a:rPr lang="cs-CZ" dirty="0"/>
              <a:t>, </a:t>
            </a:r>
            <a:r>
              <a:rPr lang="cs-CZ" dirty="0" err="1" smtClean="0"/>
              <a:t>number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dirty="0" err="1" smtClean="0"/>
              <a:t>stred</a:t>
            </a:r>
            <a:r>
              <a:rPr lang="cs-CZ" dirty="0" smtClean="0"/>
              <a:t> </a:t>
            </a:r>
            <a:r>
              <a:rPr lang="cs-CZ" dirty="0"/>
              <a:t>+ 1, </a:t>
            </a:r>
            <a:r>
              <a:rPr lang="cs-CZ" dirty="0" err="1"/>
              <a:t>prava</a:t>
            </a:r>
            <a:r>
              <a:rPr lang="cs-CZ" dirty="0" smtClean="0"/>
              <a:t>);</a:t>
            </a:r>
            <a:endParaRPr lang="cs-CZ" dirty="0"/>
          </a:p>
          <a:p>
            <a:pPr>
              <a:defRPr/>
            </a:pPr>
            <a:r>
              <a:rPr lang="cs-CZ" dirty="0"/>
              <a:t>}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5" name="Zaoblený obdélník 4"/>
          <p:cNvSpPr/>
          <p:nvPr/>
        </p:nvSpPr>
        <p:spPr>
          <a:xfrm>
            <a:off x="2209800" y="2971800"/>
            <a:ext cx="5410200" cy="762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32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F1837-BF5F-486D-AB16-BC06CE6C6FE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Quadtree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95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Vybraná </a:t>
            </a:r>
            <a:r>
              <a:rPr lang="cs-CZ" dirty="0" err="1" smtClean="0"/>
              <a:t>podposloupnost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BEE16-42C5-486D-9F4A-B7F8EA570B2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defTabSz="361950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build</a:t>
            </a:r>
            <a:r>
              <a:rPr lang="cs-CZ" dirty="0"/>
              <a:t>( </a:t>
            </a:r>
            <a:r>
              <a:rPr lang="cs-CZ" dirty="0" err="1"/>
              <a:t>bool</a:t>
            </a:r>
            <a:r>
              <a:rPr lang="cs-CZ" dirty="0"/>
              <a:t> map[512][512],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&amp;x,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&amp;y,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 smtClean="0"/>
              <a:t>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cs-CZ" dirty="0" err="1" smtClean="0"/>
              <a:t>const</a:t>
            </a:r>
            <a:r>
              <a:rPr lang="cs-CZ" dirty="0" smtClean="0"/>
              <a:t>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string</a:t>
            </a:r>
            <a:r>
              <a:rPr lang="cs-CZ" dirty="0"/>
              <a:t> &amp;input,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/>
              <a:t>iter</a:t>
            </a:r>
            <a:r>
              <a:rPr lang="cs-CZ" dirty="0"/>
              <a:t> ) {</a:t>
            </a:r>
          </a:p>
          <a:p>
            <a:pPr defTabSz="361950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new_size</a:t>
            </a:r>
            <a:r>
              <a:rPr lang="cs-CZ" dirty="0"/>
              <a:t> = </a:t>
            </a:r>
            <a:r>
              <a:rPr lang="cs-CZ" dirty="0" err="1"/>
              <a:t>size</a:t>
            </a:r>
            <a:r>
              <a:rPr lang="cs-CZ" dirty="0"/>
              <a:t> / 2;</a:t>
            </a:r>
          </a:p>
          <a:p>
            <a:pPr defTabSz="361950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 input.at( </a:t>
            </a:r>
            <a:r>
              <a:rPr lang="cs-CZ" dirty="0" err="1"/>
              <a:t>iter</a:t>
            </a:r>
            <a:r>
              <a:rPr lang="cs-CZ" dirty="0"/>
              <a:t> ) == 'Q' ){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iter</a:t>
            </a:r>
            <a:r>
              <a:rPr lang="cs-CZ" dirty="0"/>
              <a:t>++;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build</a:t>
            </a:r>
            <a:r>
              <a:rPr lang="cs-CZ" dirty="0"/>
              <a:t>( map, x, y, </a:t>
            </a:r>
            <a:r>
              <a:rPr lang="cs-CZ" dirty="0" err="1" smtClean="0"/>
              <a:t>new_size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cs-CZ" dirty="0" smtClean="0"/>
              <a:t>input</a:t>
            </a:r>
            <a:r>
              <a:rPr lang="cs-CZ" dirty="0"/>
              <a:t>, </a:t>
            </a:r>
            <a:r>
              <a:rPr lang="cs-CZ" dirty="0" err="1"/>
              <a:t>iter</a:t>
            </a:r>
            <a:r>
              <a:rPr lang="cs-CZ" dirty="0"/>
              <a:t> );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build</a:t>
            </a:r>
            <a:r>
              <a:rPr lang="cs-CZ" dirty="0"/>
              <a:t>( map, x + </a:t>
            </a:r>
            <a:r>
              <a:rPr lang="cs-CZ" dirty="0" err="1"/>
              <a:t>new_size</a:t>
            </a:r>
            <a:r>
              <a:rPr lang="cs-CZ" dirty="0"/>
              <a:t>, y, </a:t>
            </a:r>
            <a:r>
              <a:rPr lang="cs-CZ" dirty="0" err="1" smtClean="0"/>
              <a:t>new_size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cs-CZ" dirty="0" smtClean="0"/>
              <a:t>input</a:t>
            </a:r>
            <a:r>
              <a:rPr lang="cs-CZ" dirty="0"/>
              <a:t>, </a:t>
            </a:r>
            <a:r>
              <a:rPr lang="cs-CZ" dirty="0" err="1" smtClean="0"/>
              <a:t>iter</a:t>
            </a:r>
            <a:r>
              <a:rPr lang="cs-CZ" dirty="0" smtClean="0"/>
              <a:t> );</a:t>
            </a:r>
            <a:endParaRPr lang="cs-CZ" dirty="0"/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build</a:t>
            </a:r>
            <a:r>
              <a:rPr lang="cs-CZ" dirty="0"/>
              <a:t>( map, x, y + </a:t>
            </a:r>
            <a:r>
              <a:rPr lang="cs-CZ" dirty="0" err="1"/>
              <a:t>new_size</a:t>
            </a:r>
            <a:r>
              <a:rPr lang="cs-CZ" dirty="0"/>
              <a:t>, </a:t>
            </a:r>
            <a:r>
              <a:rPr lang="cs-CZ" dirty="0" err="1" smtClean="0"/>
              <a:t>new_size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cs-CZ" dirty="0" smtClean="0"/>
              <a:t>input</a:t>
            </a:r>
            <a:r>
              <a:rPr lang="cs-CZ" dirty="0"/>
              <a:t>, </a:t>
            </a:r>
            <a:r>
              <a:rPr lang="cs-CZ" dirty="0" err="1" smtClean="0"/>
              <a:t>iter</a:t>
            </a:r>
            <a:r>
              <a:rPr lang="cs-CZ" dirty="0" smtClean="0"/>
              <a:t> );</a:t>
            </a:r>
            <a:endParaRPr lang="cs-CZ" dirty="0"/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build</a:t>
            </a:r>
            <a:r>
              <a:rPr lang="cs-CZ" dirty="0"/>
              <a:t>( map, x + </a:t>
            </a:r>
            <a:r>
              <a:rPr lang="cs-CZ" dirty="0" err="1"/>
              <a:t>new_size</a:t>
            </a:r>
            <a:r>
              <a:rPr lang="cs-CZ" dirty="0"/>
              <a:t>, y + </a:t>
            </a:r>
            <a:r>
              <a:rPr lang="cs-CZ" dirty="0" err="1"/>
              <a:t>new_size</a:t>
            </a:r>
            <a:r>
              <a:rPr lang="cs-CZ" dirty="0"/>
              <a:t>, </a:t>
            </a:r>
            <a:r>
              <a:rPr lang="cs-CZ" dirty="0" err="1" smtClean="0"/>
              <a:t>new_size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cs-CZ" dirty="0" smtClean="0"/>
              <a:t>input</a:t>
            </a:r>
            <a:r>
              <a:rPr lang="cs-CZ" dirty="0"/>
              <a:t>, </a:t>
            </a:r>
            <a:r>
              <a:rPr lang="cs-CZ" dirty="0" err="1"/>
              <a:t>iter</a:t>
            </a:r>
            <a:r>
              <a:rPr lang="cs-CZ" dirty="0"/>
              <a:t> );</a:t>
            </a:r>
          </a:p>
          <a:p>
            <a:pPr defTabSz="361950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paint</a:t>
            </a:r>
            <a:r>
              <a:rPr lang="cs-CZ" dirty="0"/>
              <a:t>( map, x, y, </a:t>
            </a:r>
            <a:r>
              <a:rPr lang="cs-CZ" dirty="0" err="1"/>
              <a:t>size</a:t>
            </a:r>
            <a:r>
              <a:rPr lang="cs-CZ" dirty="0"/>
              <a:t>, input.at( </a:t>
            </a:r>
            <a:r>
              <a:rPr lang="cs-CZ" dirty="0" err="1"/>
              <a:t>iter</a:t>
            </a:r>
            <a:r>
              <a:rPr lang="cs-CZ" dirty="0"/>
              <a:t> ) );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iter</a:t>
            </a:r>
            <a:r>
              <a:rPr lang="cs-CZ" dirty="0"/>
              <a:t>++;</a:t>
            </a:r>
          </a:p>
          <a:p>
            <a:pPr defTabSz="361950">
              <a:defRPr/>
            </a:pPr>
            <a:r>
              <a:rPr lang="cs-CZ" dirty="0"/>
              <a:t>	}</a:t>
            </a:r>
          </a:p>
          <a:p>
            <a:pPr defTabSz="361950">
              <a:defRPr/>
            </a:pPr>
            <a:r>
              <a:rPr lang="cs-CZ" dirty="0"/>
              <a:t>}</a:t>
            </a:r>
          </a:p>
          <a:p>
            <a:pPr defTabSz="361950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43148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136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defTabSz="355600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Draw</a:t>
            </a:r>
            <a:r>
              <a:rPr lang="cs-CZ" dirty="0"/>
              <a:t>(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istringstream</a:t>
            </a:r>
            <a:r>
              <a:rPr lang="cs-CZ" dirty="0"/>
              <a:t> &amp; </a:t>
            </a:r>
            <a:r>
              <a:rPr lang="cs-CZ" dirty="0" err="1"/>
              <a:t>code</a:t>
            </a:r>
            <a:r>
              <a:rPr lang="cs-CZ" dirty="0"/>
              <a:t>, </a:t>
            </a:r>
            <a:r>
              <a:rPr lang="cs-CZ" dirty="0" err="1"/>
              <a:t>bool</a:t>
            </a:r>
            <a:r>
              <a:rPr lang="cs-CZ" dirty="0"/>
              <a:t> * bitmap, </a:t>
            </a:r>
            <a:r>
              <a:rPr lang="cs-CZ" dirty="0" err="1"/>
              <a:t>int</a:t>
            </a:r>
            <a:r>
              <a:rPr lang="cs-CZ" dirty="0"/>
              <a:t> n,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startX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startY</a:t>
            </a:r>
            <a:r>
              <a:rPr lang="cs-CZ" dirty="0"/>
              <a:t>) {</a:t>
            </a:r>
          </a:p>
          <a:p>
            <a:pPr defTabSz="355600">
              <a:defRPr/>
            </a:pPr>
            <a:r>
              <a:rPr lang="cs-CZ" dirty="0"/>
              <a:t>	</a:t>
            </a:r>
            <a:r>
              <a:rPr lang="cs-CZ" dirty="0" err="1"/>
              <a:t>switch</a:t>
            </a:r>
            <a:r>
              <a:rPr lang="cs-CZ" dirty="0"/>
              <a:t> (</a:t>
            </a:r>
            <a:r>
              <a:rPr lang="cs-CZ" dirty="0" err="1"/>
              <a:t>code.get</a:t>
            </a:r>
            <a:r>
              <a:rPr lang="cs-CZ" dirty="0"/>
              <a:t>()) {</a:t>
            </a:r>
          </a:p>
          <a:p>
            <a:pPr defTabSz="355600">
              <a:defRPr/>
            </a:pPr>
            <a:r>
              <a:rPr lang="cs-CZ" dirty="0"/>
              <a:t>		case 'Q':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Draw</a:t>
            </a:r>
            <a:r>
              <a:rPr lang="cs-CZ" dirty="0"/>
              <a:t>(</a:t>
            </a:r>
            <a:r>
              <a:rPr lang="cs-CZ" dirty="0" err="1"/>
              <a:t>code</a:t>
            </a:r>
            <a:r>
              <a:rPr lang="cs-CZ" dirty="0"/>
              <a:t>, bitmap, </a:t>
            </a:r>
            <a:r>
              <a:rPr lang="cs-CZ" dirty="0" smtClean="0"/>
              <a:t>n/2</a:t>
            </a:r>
            <a:r>
              <a:rPr lang="cs-CZ" dirty="0"/>
              <a:t>, </a:t>
            </a:r>
            <a:r>
              <a:rPr lang="cs-CZ" dirty="0" err="1"/>
              <a:t>startX</a:t>
            </a:r>
            <a:r>
              <a:rPr lang="cs-CZ" dirty="0"/>
              <a:t> </a:t>
            </a:r>
            <a:r>
              <a:rPr lang="cs-CZ" dirty="0" smtClean="0"/>
              <a:t>     </a:t>
            </a:r>
            <a:r>
              <a:rPr lang="cs-CZ" dirty="0"/>
              <a:t>, </a:t>
            </a:r>
            <a:r>
              <a:rPr lang="cs-CZ" dirty="0" err="1" smtClean="0"/>
              <a:t>startY</a:t>
            </a:r>
            <a:r>
              <a:rPr lang="cs-CZ" dirty="0" smtClean="0"/>
              <a:t>      </a:t>
            </a:r>
            <a:r>
              <a:rPr lang="cs-CZ" dirty="0"/>
              <a:t>);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Draw</a:t>
            </a:r>
            <a:r>
              <a:rPr lang="cs-CZ" dirty="0"/>
              <a:t>(</a:t>
            </a:r>
            <a:r>
              <a:rPr lang="cs-CZ" dirty="0" err="1"/>
              <a:t>code</a:t>
            </a:r>
            <a:r>
              <a:rPr lang="cs-CZ" dirty="0"/>
              <a:t>, bitmap, </a:t>
            </a:r>
            <a:r>
              <a:rPr lang="cs-CZ" dirty="0" smtClean="0"/>
              <a:t>n/2</a:t>
            </a:r>
            <a:r>
              <a:rPr lang="cs-CZ" dirty="0"/>
              <a:t>, </a:t>
            </a:r>
            <a:r>
              <a:rPr lang="cs-CZ" dirty="0" err="1"/>
              <a:t>startX</a:t>
            </a:r>
            <a:r>
              <a:rPr lang="cs-CZ" dirty="0"/>
              <a:t> + </a:t>
            </a:r>
            <a:r>
              <a:rPr lang="cs-CZ" dirty="0" smtClean="0"/>
              <a:t>n/2</a:t>
            </a:r>
            <a:r>
              <a:rPr lang="cs-CZ" dirty="0"/>
              <a:t>, </a:t>
            </a:r>
            <a:r>
              <a:rPr lang="cs-CZ" dirty="0" err="1" smtClean="0"/>
              <a:t>startY</a:t>
            </a:r>
            <a:r>
              <a:rPr lang="cs-CZ" dirty="0" smtClean="0"/>
              <a:t>      );</a:t>
            </a:r>
          </a:p>
          <a:p>
            <a:pPr defTabSz="355600">
              <a:defRPr/>
            </a:pPr>
            <a:r>
              <a:rPr lang="cs-CZ" dirty="0" smtClean="0"/>
              <a:t>			</a:t>
            </a:r>
            <a:r>
              <a:rPr lang="cs-CZ" dirty="0" err="1" smtClean="0"/>
              <a:t>Draw</a:t>
            </a:r>
            <a:r>
              <a:rPr lang="cs-CZ" dirty="0" smtClean="0"/>
              <a:t>(</a:t>
            </a:r>
            <a:r>
              <a:rPr lang="cs-CZ" dirty="0" err="1" smtClean="0"/>
              <a:t>code</a:t>
            </a:r>
            <a:r>
              <a:rPr lang="cs-CZ" dirty="0" smtClean="0"/>
              <a:t>, bitmap, n/2, </a:t>
            </a:r>
            <a:r>
              <a:rPr lang="cs-CZ" dirty="0" err="1" smtClean="0"/>
              <a:t>startX</a:t>
            </a:r>
            <a:r>
              <a:rPr lang="cs-CZ" dirty="0" smtClean="0"/>
              <a:t>      , </a:t>
            </a:r>
            <a:r>
              <a:rPr lang="cs-CZ" dirty="0" err="1" smtClean="0"/>
              <a:t>startY</a:t>
            </a:r>
            <a:r>
              <a:rPr lang="cs-CZ" dirty="0" smtClean="0"/>
              <a:t> + n/2);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Draw</a:t>
            </a:r>
            <a:r>
              <a:rPr lang="cs-CZ" dirty="0"/>
              <a:t>(</a:t>
            </a:r>
            <a:r>
              <a:rPr lang="cs-CZ" dirty="0" err="1"/>
              <a:t>code</a:t>
            </a:r>
            <a:r>
              <a:rPr lang="cs-CZ" dirty="0"/>
              <a:t>, bitmap, </a:t>
            </a:r>
            <a:r>
              <a:rPr lang="cs-CZ" dirty="0" smtClean="0"/>
              <a:t>n/2</a:t>
            </a:r>
            <a:r>
              <a:rPr lang="cs-CZ" dirty="0"/>
              <a:t>, </a:t>
            </a:r>
            <a:r>
              <a:rPr lang="cs-CZ" dirty="0" err="1"/>
              <a:t>startX</a:t>
            </a:r>
            <a:r>
              <a:rPr lang="cs-CZ" dirty="0"/>
              <a:t> + </a:t>
            </a:r>
            <a:r>
              <a:rPr lang="cs-CZ" dirty="0" smtClean="0"/>
              <a:t>n/2</a:t>
            </a:r>
            <a:r>
              <a:rPr lang="cs-CZ" dirty="0"/>
              <a:t>, </a:t>
            </a:r>
            <a:r>
              <a:rPr lang="cs-CZ" dirty="0" err="1" smtClean="0"/>
              <a:t>startY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n/2</a:t>
            </a:r>
            <a:r>
              <a:rPr lang="cs-CZ" dirty="0"/>
              <a:t>);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355600">
              <a:defRPr/>
            </a:pPr>
            <a:r>
              <a:rPr lang="cs-CZ" dirty="0"/>
              <a:t>		case 'W':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FillWith</a:t>
            </a:r>
            <a:r>
              <a:rPr lang="cs-CZ" dirty="0"/>
              <a:t>(bitmap, n, </a:t>
            </a:r>
            <a:r>
              <a:rPr lang="cs-CZ" dirty="0" err="1"/>
              <a:t>startX</a:t>
            </a:r>
            <a:r>
              <a:rPr lang="cs-CZ" dirty="0"/>
              <a:t>, </a:t>
            </a:r>
            <a:r>
              <a:rPr lang="cs-CZ" dirty="0" err="1"/>
              <a:t>startY</a:t>
            </a:r>
            <a:r>
              <a:rPr lang="cs-CZ" dirty="0"/>
              <a:t>, </a:t>
            </a:r>
            <a:r>
              <a:rPr lang="cs-CZ" dirty="0" err="1"/>
              <a:t>true</a:t>
            </a:r>
            <a:r>
              <a:rPr lang="cs-CZ" dirty="0"/>
              <a:t>);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355600">
              <a:defRPr/>
            </a:pPr>
            <a:r>
              <a:rPr lang="cs-CZ" dirty="0"/>
              <a:t>		case 'B':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FillWith</a:t>
            </a:r>
            <a:r>
              <a:rPr lang="cs-CZ" dirty="0"/>
              <a:t>(bitmap, n, </a:t>
            </a:r>
            <a:r>
              <a:rPr lang="cs-CZ" dirty="0" err="1"/>
              <a:t>startX</a:t>
            </a:r>
            <a:r>
              <a:rPr lang="cs-CZ" dirty="0"/>
              <a:t>, </a:t>
            </a:r>
            <a:r>
              <a:rPr lang="cs-CZ" dirty="0" err="1"/>
              <a:t>startY</a:t>
            </a:r>
            <a:r>
              <a:rPr lang="cs-CZ" dirty="0"/>
              <a:t>, </a:t>
            </a:r>
            <a:r>
              <a:rPr lang="cs-CZ" dirty="0" err="1"/>
              <a:t>false</a:t>
            </a:r>
            <a:r>
              <a:rPr lang="cs-CZ" dirty="0"/>
              <a:t>);</a:t>
            </a:r>
          </a:p>
          <a:p>
            <a:pPr defTabSz="355600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355600">
              <a:defRPr/>
            </a:pPr>
            <a:r>
              <a:rPr lang="cs-CZ" dirty="0"/>
              <a:t>	}</a:t>
            </a:r>
          </a:p>
          <a:p>
            <a:pPr defTabSz="355600">
              <a:defRPr/>
            </a:pPr>
            <a:r>
              <a:rPr lang="cs-CZ" dirty="0"/>
              <a:t>}</a:t>
            </a:r>
          </a:p>
          <a:p>
            <a:pPr defTabSz="355600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Oblouk 3"/>
          <p:cNvSpPr/>
          <p:nvPr/>
        </p:nvSpPr>
        <p:spPr>
          <a:xfrm>
            <a:off x="6324600" y="4038600"/>
            <a:ext cx="1192161" cy="700548"/>
          </a:xfrm>
          <a:prstGeom prst="arc">
            <a:avLst>
              <a:gd name="adj1" fmla="val 16200000"/>
              <a:gd name="adj2" fmla="val 5400000"/>
            </a:avLst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23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cout</a:t>
            </a:r>
            <a:r>
              <a:rPr lang="cs-CZ" dirty="0"/>
              <a:t> &lt;&lt; "0x" &lt;&lt;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hex</a:t>
            </a:r>
            <a:endParaRPr lang="cs-CZ" dirty="0"/>
          </a:p>
          <a:p>
            <a:pPr defTabSz="627063">
              <a:defRPr/>
            </a:pPr>
            <a:r>
              <a:rPr lang="cs-CZ" dirty="0"/>
              <a:t>	&lt;&lt;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setfill</a:t>
            </a:r>
            <a:r>
              <a:rPr lang="cs-CZ" dirty="0"/>
              <a:t>('0') &lt;&lt;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setw</a:t>
            </a:r>
            <a:r>
              <a:rPr lang="cs-CZ" dirty="0"/>
              <a:t>(2)</a:t>
            </a:r>
          </a:p>
          <a:p>
            <a:pPr defTabSz="627063">
              <a:defRPr/>
            </a:pPr>
            <a:r>
              <a:rPr lang="cs-CZ" dirty="0"/>
              <a:t>	&lt;&lt;   bitmap[</a:t>
            </a:r>
            <a:r>
              <a:rPr lang="cs-CZ" dirty="0" err="1"/>
              <a:t>baseIndex</a:t>
            </a:r>
            <a:r>
              <a:rPr lang="cs-CZ" dirty="0"/>
              <a:t>] * (1&lt;&lt;7)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+ 1] * (1&lt;&lt;6)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+ 2] * (1&lt;&lt;5)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+ 3] * (1&lt;&lt;4)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+ 4] * (1&lt;&lt;3)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+ 5] * (1&lt;&lt;2)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+ 6] * (1&lt;&lt;1)</a:t>
            </a:r>
          </a:p>
          <a:p>
            <a:pPr defTabSz="627063">
              <a:defRPr/>
            </a:pPr>
            <a:r>
              <a:rPr lang="cs-CZ" dirty="0"/>
              <a:t>		+ bitmap[</a:t>
            </a:r>
            <a:r>
              <a:rPr lang="cs-CZ" dirty="0" err="1"/>
              <a:t>baseIndex</a:t>
            </a:r>
            <a:r>
              <a:rPr lang="cs-CZ" dirty="0"/>
              <a:t> + 7]</a:t>
            </a:r>
          </a:p>
          <a:p>
            <a:pPr defTabSz="627063">
              <a:defRPr/>
            </a:pPr>
            <a:r>
              <a:rPr lang="cs-CZ" dirty="0"/>
              <a:t>	&lt;&lt; ",";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48200" y="2362200"/>
            <a:ext cx="0" cy="2209800"/>
          </a:xfrm>
          <a:prstGeom prst="line">
            <a:avLst/>
          </a:prstGeom>
          <a:ln w="571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defTabSz="450850"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4 &amp;&amp; in &gt;&gt; </a:t>
            </a:r>
            <a:r>
              <a:rPr lang="cs-CZ" dirty="0" err="1"/>
              <a:t>cChar</a:t>
            </a:r>
            <a:r>
              <a:rPr lang="cs-CZ" dirty="0"/>
              <a:t>; i++) {</a:t>
            </a:r>
          </a:p>
          <a:p>
            <a:pPr defTabSz="450850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(i == 1) </a:t>
            </a:r>
            <a:r>
              <a:rPr lang="cs-CZ" dirty="0" err="1"/>
              <a:t>yOffset</a:t>
            </a:r>
            <a:r>
              <a:rPr lang="cs-CZ" dirty="0"/>
              <a:t> += </a:t>
            </a:r>
            <a:r>
              <a:rPr lang="cs-CZ" dirty="0" err="1"/>
              <a:t>scale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(i == 2) {</a:t>
            </a:r>
          </a:p>
          <a:p>
            <a:pPr defTabSz="450850">
              <a:defRPr/>
            </a:pPr>
            <a:r>
              <a:rPr lang="cs-CZ" dirty="0"/>
              <a:t>		</a:t>
            </a:r>
            <a:r>
              <a:rPr lang="cs-CZ" dirty="0" err="1"/>
              <a:t>yOffset</a:t>
            </a:r>
            <a:r>
              <a:rPr lang="cs-CZ" dirty="0"/>
              <a:t> -= </a:t>
            </a:r>
            <a:r>
              <a:rPr lang="cs-CZ" dirty="0" err="1"/>
              <a:t>scale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	</a:t>
            </a:r>
            <a:r>
              <a:rPr lang="cs-CZ" dirty="0" err="1"/>
              <a:t>xOffset</a:t>
            </a:r>
            <a:r>
              <a:rPr lang="cs-CZ" dirty="0"/>
              <a:t> += </a:t>
            </a:r>
            <a:r>
              <a:rPr lang="cs-CZ" dirty="0" err="1"/>
              <a:t>scale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(i == 3) </a:t>
            </a:r>
            <a:r>
              <a:rPr lang="cs-CZ" dirty="0" err="1"/>
              <a:t>yOffset</a:t>
            </a:r>
            <a:r>
              <a:rPr lang="cs-CZ" dirty="0"/>
              <a:t> += </a:t>
            </a:r>
            <a:r>
              <a:rPr lang="cs-CZ" dirty="0" err="1"/>
              <a:t>scale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</a:t>
            </a:r>
            <a:r>
              <a:rPr lang="cs-CZ" dirty="0" err="1"/>
              <a:t>switch</a:t>
            </a:r>
            <a:r>
              <a:rPr lang="cs-CZ" dirty="0"/>
              <a:t> (</a:t>
            </a:r>
            <a:r>
              <a:rPr lang="cs-CZ" dirty="0" err="1"/>
              <a:t>cChar</a:t>
            </a:r>
            <a:r>
              <a:rPr lang="cs-CZ" dirty="0"/>
              <a:t>) {</a:t>
            </a:r>
          </a:p>
          <a:p>
            <a:pPr defTabSz="450850">
              <a:defRPr/>
            </a:pPr>
            <a:r>
              <a:rPr lang="cs-CZ" dirty="0"/>
              <a:t>		case 'Q':{</a:t>
            </a:r>
          </a:p>
          <a:p>
            <a:pPr defTabSz="450850">
              <a:defRPr/>
            </a:pPr>
            <a:r>
              <a:rPr lang="cs-CZ" dirty="0"/>
              <a:t>			</a:t>
            </a:r>
            <a:r>
              <a:rPr lang="cs-CZ" dirty="0" err="1"/>
              <a:t>fillQ</a:t>
            </a:r>
            <a:r>
              <a:rPr lang="cs-CZ" dirty="0"/>
              <a:t>(in, </a:t>
            </a:r>
            <a:r>
              <a:rPr lang="cs-CZ" dirty="0" err="1"/>
              <a:t>scale</a:t>
            </a:r>
            <a:r>
              <a:rPr lang="cs-CZ" dirty="0"/>
              <a:t>/2, </a:t>
            </a:r>
            <a:r>
              <a:rPr lang="cs-CZ" dirty="0" err="1"/>
              <a:t>xOffset</a:t>
            </a:r>
            <a:r>
              <a:rPr lang="cs-CZ" dirty="0"/>
              <a:t>, </a:t>
            </a:r>
            <a:r>
              <a:rPr lang="cs-CZ" dirty="0" err="1"/>
              <a:t>yOffset</a:t>
            </a:r>
            <a:r>
              <a:rPr lang="cs-CZ" dirty="0"/>
              <a:t>);</a:t>
            </a:r>
          </a:p>
          <a:p>
            <a:pPr defTabSz="450850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	}</a:t>
            </a:r>
          </a:p>
          <a:p>
            <a:pPr defTabSz="450850">
              <a:defRPr/>
            </a:pPr>
            <a:r>
              <a:rPr lang="cs-CZ" dirty="0"/>
              <a:t>		default:{</a:t>
            </a:r>
          </a:p>
          <a:p>
            <a:pPr defTabSz="450850">
              <a:defRPr/>
            </a:pPr>
            <a:r>
              <a:rPr lang="cs-CZ" dirty="0"/>
              <a:t>	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x = 0; x &lt; </a:t>
            </a:r>
            <a:r>
              <a:rPr lang="cs-CZ" dirty="0" err="1"/>
              <a:t>scale</a:t>
            </a:r>
            <a:r>
              <a:rPr lang="cs-CZ" dirty="0"/>
              <a:t>; ++x) {</a:t>
            </a:r>
          </a:p>
          <a:p>
            <a:pPr defTabSz="450850">
              <a:defRPr/>
            </a:pPr>
            <a:r>
              <a:rPr lang="cs-CZ" dirty="0"/>
              <a:t>		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y = 0; y &lt; </a:t>
            </a:r>
            <a:r>
              <a:rPr lang="cs-CZ" dirty="0" err="1"/>
              <a:t>scale</a:t>
            </a:r>
            <a:r>
              <a:rPr lang="cs-CZ" dirty="0"/>
              <a:t>; ++y) {</a:t>
            </a:r>
          </a:p>
          <a:p>
            <a:pPr defTabSz="450850">
              <a:defRPr/>
            </a:pPr>
            <a:r>
              <a:rPr lang="cs-CZ" dirty="0"/>
              <a:t>		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cChar</a:t>
            </a:r>
            <a:r>
              <a:rPr lang="cs-CZ" dirty="0"/>
              <a:t> == 'B</a:t>
            </a:r>
            <a:r>
              <a:rPr lang="cs-CZ" dirty="0" smtClean="0"/>
              <a:t>')</a:t>
            </a:r>
            <a:br>
              <a:rPr lang="cs-CZ" dirty="0" smtClean="0"/>
            </a:br>
            <a:r>
              <a:rPr lang="cs-CZ" dirty="0" smtClean="0"/>
              <a:t>						output[</a:t>
            </a:r>
            <a:r>
              <a:rPr lang="cs-CZ" dirty="0" err="1" smtClean="0"/>
              <a:t>x+xOffset</a:t>
            </a:r>
            <a:r>
              <a:rPr lang="cs-CZ" dirty="0"/>
              <a:t>][</a:t>
            </a:r>
            <a:r>
              <a:rPr lang="cs-CZ" dirty="0" err="1"/>
              <a:t>y+yOffset</a:t>
            </a:r>
            <a:r>
              <a:rPr lang="cs-CZ" dirty="0"/>
              <a:t>] = </a:t>
            </a:r>
            <a:r>
              <a:rPr lang="cs-CZ" dirty="0" err="1"/>
              <a:t>true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				</a:t>
            </a:r>
            <a:r>
              <a:rPr lang="cs-CZ" dirty="0" err="1" smtClean="0"/>
              <a:t>else</a:t>
            </a:r>
            <a:r>
              <a:rPr lang="cs-CZ" dirty="0" smtClean="0"/>
              <a:t> output[</a:t>
            </a:r>
            <a:r>
              <a:rPr lang="cs-CZ" dirty="0" err="1" smtClean="0"/>
              <a:t>x+xOffset</a:t>
            </a:r>
            <a:r>
              <a:rPr lang="cs-CZ" dirty="0"/>
              <a:t>][</a:t>
            </a:r>
            <a:r>
              <a:rPr lang="cs-CZ" dirty="0" err="1"/>
              <a:t>y+yOffset</a:t>
            </a:r>
            <a:r>
              <a:rPr lang="cs-CZ" dirty="0"/>
              <a:t>] = </a:t>
            </a:r>
            <a:r>
              <a:rPr lang="cs-CZ" dirty="0" err="1"/>
              <a:t>false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cs-CZ" dirty="0"/>
              <a:t>				}</a:t>
            </a:r>
          </a:p>
          <a:p>
            <a:pPr defTabSz="450850">
              <a:defRPr/>
            </a:pPr>
            <a:r>
              <a:rPr lang="cs-CZ" dirty="0"/>
              <a:t>			}</a:t>
            </a:r>
          </a:p>
          <a:p>
            <a:pPr defTabSz="450850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450850">
              <a:defRPr/>
            </a:pP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1143000" y="5329084"/>
            <a:ext cx="7391400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output[x+xOffset][y+yOffset] =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(cChar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== 'B');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(c == 'Q')</a:t>
            </a:r>
          </a:p>
          <a:p>
            <a:pPr defTabSz="627063">
              <a:defRPr/>
            </a:pPr>
            <a:r>
              <a:rPr lang="cs-CZ" dirty="0"/>
              <a:t>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4; i++)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 smtClean="0"/>
              <a:t>decode_image</a:t>
            </a:r>
            <a:r>
              <a:rPr lang="cs-CZ" dirty="0" smtClean="0"/>
              <a:t>(</a:t>
            </a:r>
            <a:r>
              <a:rPr lang="cs-CZ" dirty="0" err="1" smtClean="0"/>
              <a:t>img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row_start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err="1"/>
              <a:t>range_quadrant</a:t>
            </a:r>
            <a:r>
              <a:rPr lang="cs-CZ" dirty="0"/>
              <a:t> * (i&gt;=2</a:t>
            </a:r>
            <a:r>
              <a:rPr lang="cs-CZ" dirty="0" smtClean="0"/>
              <a:t>),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col_start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err="1"/>
              <a:t>range_quadrant</a:t>
            </a:r>
            <a:r>
              <a:rPr lang="cs-CZ" dirty="0"/>
              <a:t> * (i%2</a:t>
            </a:r>
            <a:r>
              <a:rPr lang="cs-CZ" dirty="0" smtClean="0"/>
              <a:t>),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range_quadrant</a:t>
            </a:r>
            <a:r>
              <a:rPr lang="cs-CZ" dirty="0"/>
              <a:t>);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r>
              <a:rPr lang="cs-CZ" dirty="0" smtClean="0"/>
              <a:t> – maličkost (?)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cin</a:t>
            </a:r>
            <a:r>
              <a:rPr lang="cs-CZ" dirty="0" smtClean="0"/>
              <a:t> </a:t>
            </a:r>
            <a:r>
              <a:rPr lang="cs-CZ" dirty="0"/>
              <a:t>&gt;&gt; N;</a:t>
            </a:r>
          </a:p>
          <a:p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int</a:t>
            </a:r>
            <a:r>
              <a:rPr lang="cs-CZ" dirty="0"/>
              <a:t>&gt;&gt; pic(N,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int</a:t>
            </a:r>
            <a:r>
              <a:rPr lang="cs-CZ" dirty="0"/>
              <a:t>&gt;(N));</a:t>
            </a:r>
          </a:p>
          <a:p>
            <a:r>
              <a:rPr lang="cs-CZ" dirty="0" err="1"/>
              <a:t>cin.ignore</a:t>
            </a:r>
            <a:r>
              <a:rPr lang="cs-CZ" dirty="0"/>
              <a:t>();</a:t>
            </a:r>
          </a:p>
          <a:p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code</a:t>
            </a:r>
            <a:r>
              <a:rPr lang="cs-CZ" dirty="0"/>
              <a:t>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y = 0; y &lt; N; y++){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part = 0; part &lt; N/8; part++){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pixel =0;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 = 0; </a:t>
            </a:r>
            <a:r>
              <a:rPr lang="cs-CZ" dirty="0" smtClean="0"/>
              <a:t>x &lt; </a:t>
            </a:r>
            <a:r>
              <a:rPr lang="cs-CZ" dirty="0"/>
              <a:t>8; x++){</a:t>
            </a:r>
          </a:p>
          <a:p>
            <a:pPr defTabSz="627063">
              <a:defRPr/>
            </a:pPr>
            <a:r>
              <a:rPr lang="cs-CZ" dirty="0"/>
              <a:t>			pixel += image.at(y).</a:t>
            </a:r>
            <a:r>
              <a:rPr lang="cs-CZ" dirty="0" err="1"/>
              <a:t>at</a:t>
            </a:r>
            <a:r>
              <a:rPr lang="cs-CZ" dirty="0"/>
              <a:t>(part*8 + x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					? </a:t>
            </a:r>
            <a:r>
              <a:rPr lang="cs-CZ" dirty="0" err="1"/>
              <a:t>pow</a:t>
            </a:r>
            <a:r>
              <a:rPr lang="cs-CZ" dirty="0"/>
              <a:t>(2,x) : 0;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printf</a:t>
            </a:r>
            <a:r>
              <a:rPr lang="cs-CZ" dirty="0"/>
              <a:t>("0x%02x,", pixel);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printf</a:t>
            </a:r>
            <a:r>
              <a:rPr lang="cs-CZ" dirty="0"/>
              <a:t>("\n");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Quadtree</a:t>
            </a:r>
            <a:r>
              <a:rPr lang="en-US" dirty="0" smtClean="0"/>
              <a:t> – debug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cs-CZ" dirty="0" err="1"/>
              <a:t>print</a:t>
            </a:r>
            <a:r>
              <a:rPr lang="cs-CZ" dirty="0"/>
              <a:t>(</a:t>
            </a:r>
            <a:r>
              <a:rPr lang="cs-CZ" dirty="0" err="1"/>
              <a:t>arr</a:t>
            </a:r>
            <a:r>
              <a:rPr lang="cs-CZ" dirty="0"/>
              <a:t>, n);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n; ++i)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j = 0; j &lt; n; ++j)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dirty="0" err="1"/>
              <a:t>arr</a:t>
            </a:r>
            <a:r>
              <a:rPr lang="cs-CZ" dirty="0"/>
              <a:t>[i][j];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defTabSz="542925"/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write_bit</a:t>
            </a:r>
            <a:r>
              <a:rPr lang="cs-CZ" dirty="0"/>
              <a:t> </a:t>
            </a:r>
            <a:r>
              <a:rPr lang="cs-CZ" dirty="0" smtClean="0"/>
              <a:t>(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err="1" smtClean="0"/>
              <a:t>unsigned</a:t>
            </a:r>
            <a:r>
              <a:rPr lang="cs-CZ" dirty="0" smtClean="0"/>
              <a:t> </a:t>
            </a:r>
            <a:r>
              <a:rPr lang="cs-CZ" dirty="0" err="1"/>
              <a:t>char</a:t>
            </a:r>
            <a:r>
              <a:rPr lang="cs-CZ" dirty="0"/>
              <a:t> </a:t>
            </a:r>
            <a:r>
              <a:rPr lang="cs-CZ" dirty="0" err="1"/>
              <a:t>bytes</a:t>
            </a:r>
            <a:r>
              <a:rPr lang="cs-CZ" dirty="0"/>
              <a:t>[MAX_SIZE][MAX_SIZE/8</a:t>
            </a:r>
            <a:r>
              <a:rPr lang="cs-CZ" dirty="0" smtClean="0"/>
              <a:t>],</a:t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/>
              <a:t>x, </a:t>
            </a:r>
            <a:r>
              <a:rPr lang="cs-CZ" dirty="0" err="1"/>
              <a:t>int</a:t>
            </a:r>
            <a:r>
              <a:rPr lang="cs-CZ" dirty="0"/>
              <a:t> y) {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unsigned</a:t>
            </a:r>
            <a:r>
              <a:rPr lang="cs-CZ" dirty="0"/>
              <a:t> </a:t>
            </a:r>
            <a:r>
              <a:rPr lang="cs-CZ" dirty="0" err="1"/>
              <a:t>char</a:t>
            </a:r>
            <a:r>
              <a:rPr lang="cs-CZ" dirty="0"/>
              <a:t> </a:t>
            </a:r>
            <a:r>
              <a:rPr lang="cs-CZ" dirty="0" err="1"/>
              <a:t>byte_to_write</a:t>
            </a:r>
            <a:r>
              <a:rPr lang="cs-CZ" dirty="0"/>
              <a:t> = </a:t>
            </a:r>
            <a:r>
              <a:rPr lang="cs-CZ" dirty="0" err="1"/>
              <a:t>pow</a:t>
            </a:r>
            <a:r>
              <a:rPr lang="cs-CZ" dirty="0"/>
              <a:t>(2, x % 8);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bytes</a:t>
            </a:r>
            <a:r>
              <a:rPr lang="cs-CZ" dirty="0"/>
              <a:t>[y][x / 8] |= </a:t>
            </a:r>
            <a:r>
              <a:rPr lang="cs-CZ" dirty="0" err="1"/>
              <a:t>byte_to_write</a:t>
            </a:r>
            <a:r>
              <a:rPr lang="cs-CZ" dirty="0"/>
              <a:t>;</a:t>
            </a:r>
          </a:p>
          <a:p>
            <a:pPr defTabSz="542925"/>
            <a:r>
              <a:rPr lang="cs-CZ" dirty="0" smtClean="0"/>
              <a:t>}</a:t>
            </a:r>
          </a:p>
          <a:p>
            <a:pPr defTabSz="542925"/>
            <a:r>
              <a:rPr lang="en-US" dirty="0" smtClean="0"/>
              <a:t>______________________________</a:t>
            </a:r>
          </a:p>
          <a:p>
            <a:pPr defTabSz="542925"/>
            <a:endParaRPr lang="cs-CZ" dirty="0"/>
          </a:p>
          <a:p>
            <a:pPr defTabSz="542925"/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decode_quadtree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/>
              <a:t>…</a:t>
            </a:r>
            <a:r>
              <a:rPr lang="cs-CZ" dirty="0" smtClean="0"/>
              <a:t>, </a:t>
            </a:r>
            <a:r>
              <a:rPr lang="cs-CZ" dirty="0" err="1"/>
              <a:t>int</a:t>
            </a:r>
            <a:r>
              <a:rPr lang="cs-CZ" dirty="0"/>
              <a:t> n, </a:t>
            </a:r>
            <a:r>
              <a:rPr lang="cs-CZ" dirty="0" err="1"/>
              <a:t>int</a:t>
            </a:r>
            <a:r>
              <a:rPr lang="cs-CZ" dirty="0"/>
              <a:t> x, </a:t>
            </a:r>
            <a:r>
              <a:rPr lang="cs-CZ" dirty="0" err="1"/>
              <a:t>int</a:t>
            </a:r>
            <a:r>
              <a:rPr lang="cs-CZ" dirty="0"/>
              <a:t> y) {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char</a:t>
            </a:r>
            <a:r>
              <a:rPr lang="cs-CZ" dirty="0"/>
              <a:t> </a:t>
            </a:r>
            <a:r>
              <a:rPr lang="cs-CZ" dirty="0" smtClean="0"/>
              <a:t>c</a:t>
            </a:r>
            <a:r>
              <a:rPr lang="cs-CZ" dirty="0"/>
              <a:t>;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scanf</a:t>
            </a:r>
            <a:r>
              <a:rPr lang="cs-CZ" dirty="0"/>
              <a:t>("%c", &amp;c)) {}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(c == 'B')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y; i &lt; y + n; ++i)</a:t>
            </a:r>
          </a:p>
          <a:p>
            <a:pPr defTabSz="542925"/>
            <a:r>
              <a:rPr lang="cs-CZ" dirty="0"/>
              <a:t>	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j = x; j &lt; x + n; ++j)</a:t>
            </a:r>
          </a:p>
          <a:p>
            <a:pPr defTabSz="542925"/>
            <a:r>
              <a:rPr lang="cs-CZ" dirty="0"/>
              <a:t>				</a:t>
            </a:r>
            <a:r>
              <a:rPr lang="cs-CZ" dirty="0" err="1"/>
              <a:t>write_bit</a:t>
            </a:r>
            <a:r>
              <a:rPr lang="cs-CZ" dirty="0"/>
              <a:t>(</a:t>
            </a:r>
            <a:r>
              <a:rPr lang="cs-CZ" dirty="0" err="1"/>
              <a:t>bytes</a:t>
            </a:r>
            <a:r>
              <a:rPr lang="cs-CZ" dirty="0"/>
              <a:t>, j, i);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(c == 'Q')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decode_quadtree</a:t>
            </a:r>
            <a:r>
              <a:rPr lang="cs-CZ" dirty="0"/>
              <a:t>(</a:t>
            </a:r>
            <a:r>
              <a:rPr lang="cs-CZ" dirty="0" err="1"/>
              <a:t>bytes</a:t>
            </a:r>
            <a:r>
              <a:rPr lang="cs-CZ" dirty="0"/>
              <a:t>, n / 2, x, y);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decode_quadtree</a:t>
            </a:r>
            <a:r>
              <a:rPr lang="cs-CZ" dirty="0"/>
              <a:t>(</a:t>
            </a:r>
            <a:r>
              <a:rPr lang="cs-CZ" dirty="0" err="1"/>
              <a:t>bytes</a:t>
            </a:r>
            <a:r>
              <a:rPr lang="cs-CZ" dirty="0"/>
              <a:t>, n / 2, x + n / 2, y);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decode_quadtree</a:t>
            </a:r>
            <a:r>
              <a:rPr lang="cs-CZ" dirty="0"/>
              <a:t>(</a:t>
            </a:r>
            <a:r>
              <a:rPr lang="cs-CZ" dirty="0" err="1"/>
              <a:t>bytes</a:t>
            </a:r>
            <a:r>
              <a:rPr lang="cs-CZ" dirty="0"/>
              <a:t>, n / 2, x, y + n / 2);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decode_quadtree</a:t>
            </a:r>
            <a:r>
              <a:rPr lang="cs-CZ" dirty="0"/>
              <a:t>(</a:t>
            </a:r>
            <a:r>
              <a:rPr lang="cs-CZ" dirty="0" err="1"/>
              <a:t>bytes</a:t>
            </a:r>
            <a:r>
              <a:rPr lang="cs-CZ" dirty="0"/>
              <a:t>, n / 2, x + n / 2, y + n / 2);</a:t>
            </a:r>
          </a:p>
          <a:p>
            <a:pPr defTabSz="542925"/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 defTabSz="542925"/>
            <a:endParaRPr lang="cs-CZ" dirty="0" smtClean="0"/>
          </a:p>
          <a:p>
            <a:pPr defTabSz="542925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83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en-US" dirty="0"/>
              <a:t>while (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cin</a:t>
            </a:r>
            <a:r>
              <a:rPr lang="en-US" dirty="0"/>
              <a:t> &gt;&gt; number) {</a:t>
            </a:r>
          </a:p>
          <a:p>
            <a:pPr defTabSz="627063">
              <a:defRPr/>
            </a:pPr>
            <a:r>
              <a:rPr lang="en-US" dirty="0"/>
              <a:t>	if (length &gt; </a:t>
            </a:r>
            <a:r>
              <a:rPr lang="en-US" dirty="0" err="1"/>
              <a:t>max_length</a:t>
            </a:r>
            <a:r>
              <a:rPr lang="en-US" dirty="0"/>
              <a:t>) </a:t>
            </a:r>
            <a:r>
              <a:rPr lang="en-US" dirty="0" err="1"/>
              <a:t>max_length</a:t>
            </a:r>
            <a:r>
              <a:rPr lang="en-US" dirty="0"/>
              <a:t> = length;</a:t>
            </a:r>
          </a:p>
          <a:p>
            <a:pPr defTabSz="627063">
              <a:defRPr/>
            </a:pPr>
            <a:r>
              <a:rPr lang="en-US" dirty="0"/>
              <a:t>	if (number == 0) break;</a:t>
            </a:r>
          </a:p>
          <a:p>
            <a:pPr defTabSz="627063">
              <a:defRPr/>
            </a:pPr>
            <a:r>
              <a:rPr lang="en-US" dirty="0"/>
              <a:t>	if (number &gt; </a:t>
            </a:r>
            <a:r>
              <a:rPr lang="en-US" dirty="0" err="1"/>
              <a:t>last_number</a:t>
            </a:r>
            <a:r>
              <a:rPr lang="en-US" dirty="0"/>
              <a:t>) {</a:t>
            </a:r>
          </a:p>
          <a:p>
            <a:pPr defTabSz="627063">
              <a:defRPr/>
            </a:pPr>
            <a:r>
              <a:rPr lang="en-US" dirty="0"/>
              <a:t>		length++;</a:t>
            </a:r>
          </a:p>
          <a:p>
            <a:pPr defTabSz="627063">
              <a:defRPr/>
            </a:pPr>
            <a:r>
              <a:rPr lang="en-US" dirty="0"/>
              <a:t>	} else {</a:t>
            </a:r>
          </a:p>
          <a:p>
            <a:pPr defTabSz="627063">
              <a:defRPr/>
            </a:pPr>
            <a:r>
              <a:rPr lang="en-US" dirty="0"/>
              <a:t>		length = 1;</a:t>
            </a:r>
          </a:p>
          <a:p>
            <a:pPr defTabSz="627063">
              <a:defRPr/>
            </a:pPr>
            <a:r>
              <a:rPr lang="en-US" dirty="0"/>
              <a:t>	}</a:t>
            </a:r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err="1"/>
              <a:t>last_number</a:t>
            </a:r>
            <a:r>
              <a:rPr lang="en-US" dirty="0"/>
              <a:t> = number;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Quadtree</a:t>
            </a:r>
            <a:r>
              <a:rPr lang="cs-CZ" dirty="0" smtClean="0"/>
              <a:t> – bez rekurze (</a:t>
            </a:r>
            <a:r>
              <a:rPr lang="cs-CZ" dirty="0" err="1" smtClean="0"/>
              <a:t>wrong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defTabSz="542925"/>
            <a:r>
              <a:rPr lang="en-US" dirty="0"/>
              <a:t>for(</a:t>
            </a:r>
            <a:r>
              <a:rPr lang="en-US" dirty="0" err="1"/>
              <a:t>size_t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1; </a:t>
            </a:r>
            <a:r>
              <a:rPr lang="en-US" dirty="0" err="1"/>
              <a:t>i</a:t>
            </a:r>
            <a:r>
              <a:rPr lang="en-US" dirty="0"/>
              <a:t> &lt; </a:t>
            </a:r>
            <a:r>
              <a:rPr lang="en-US" dirty="0" err="1"/>
              <a:t>data.size</a:t>
            </a:r>
            <a:r>
              <a:rPr lang="en-US" dirty="0"/>
              <a:t>();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defTabSz="542925"/>
            <a:r>
              <a:rPr lang="en-US" dirty="0"/>
              <a:t>	if(data[</a:t>
            </a:r>
            <a:r>
              <a:rPr lang="en-US" dirty="0" err="1"/>
              <a:t>i</a:t>
            </a:r>
            <a:r>
              <a:rPr lang="en-US" dirty="0"/>
              <a:t>] == 'Q') {</a:t>
            </a:r>
          </a:p>
          <a:p>
            <a:pPr defTabSz="542925"/>
            <a:r>
              <a:rPr lang="en-US" dirty="0"/>
              <a:t>		count++;</a:t>
            </a:r>
          </a:p>
          <a:p>
            <a:pPr defTabSz="542925"/>
            <a:r>
              <a:rPr lang="en-US" dirty="0"/>
              <a:t>		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defTabSz="542925"/>
            <a:r>
              <a:rPr lang="en-US" dirty="0"/>
              <a:t>	}</a:t>
            </a:r>
          </a:p>
          <a:p>
            <a:pPr defTabSz="542925"/>
            <a:r>
              <a:rPr lang="en-US" dirty="0"/>
              <a:t>	if(count == 1) {</a:t>
            </a:r>
          </a:p>
          <a:p>
            <a:pPr defTabSz="542925"/>
            <a:r>
              <a:rPr lang="en-US" dirty="0"/>
              <a:t>		one = data[</a:t>
            </a:r>
            <a:r>
              <a:rPr lang="en-US" dirty="0" err="1"/>
              <a:t>i</a:t>
            </a:r>
            <a:r>
              <a:rPr lang="en-US" dirty="0"/>
              <a:t>++];</a:t>
            </a:r>
          </a:p>
          <a:p>
            <a:pPr defTabSz="542925"/>
            <a:r>
              <a:rPr lang="en-US" dirty="0"/>
              <a:t>		</a:t>
            </a:r>
            <a:r>
              <a:rPr lang="en-US" dirty="0" err="1"/>
              <a:t>writeArray</a:t>
            </a:r>
            <a:r>
              <a:rPr lang="en-US" dirty="0"/>
              <a:t>(one, 0, 0, side, side);</a:t>
            </a:r>
          </a:p>
          <a:p>
            <a:pPr defTabSz="542925"/>
            <a:r>
              <a:rPr lang="en-US" dirty="0"/>
              <a:t>		two = data[</a:t>
            </a:r>
            <a:r>
              <a:rPr lang="en-US" dirty="0" err="1"/>
              <a:t>i</a:t>
            </a:r>
            <a:r>
              <a:rPr lang="en-US" dirty="0"/>
              <a:t>++];</a:t>
            </a:r>
          </a:p>
          <a:p>
            <a:pPr defTabSz="542925"/>
            <a:r>
              <a:rPr lang="en-US" dirty="0"/>
              <a:t>		</a:t>
            </a:r>
            <a:r>
              <a:rPr lang="en-US" dirty="0" err="1"/>
              <a:t>writeArray</a:t>
            </a:r>
            <a:r>
              <a:rPr lang="en-US" dirty="0"/>
              <a:t>(two, 0, side, side, square);</a:t>
            </a:r>
          </a:p>
          <a:p>
            <a:pPr defTabSz="542925"/>
            <a:r>
              <a:rPr lang="en-US" dirty="0"/>
              <a:t>		three = data[</a:t>
            </a:r>
            <a:r>
              <a:rPr lang="en-US" dirty="0" err="1"/>
              <a:t>i</a:t>
            </a:r>
            <a:r>
              <a:rPr lang="en-US" dirty="0"/>
              <a:t>++];</a:t>
            </a:r>
          </a:p>
          <a:p>
            <a:pPr defTabSz="542925"/>
            <a:r>
              <a:rPr lang="en-US" dirty="0"/>
              <a:t>		</a:t>
            </a:r>
            <a:r>
              <a:rPr lang="en-US" dirty="0" err="1"/>
              <a:t>writeArray</a:t>
            </a:r>
            <a:r>
              <a:rPr lang="en-US" dirty="0"/>
              <a:t>(three, side, 0, square, side);</a:t>
            </a:r>
          </a:p>
          <a:p>
            <a:pPr defTabSz="542925"/>
            <a:r>
              <a:rPr lang="en-US" dirty="0"/>
              <a:t>		four = data[</a:t>
            </a:r>
            <a:r>
              <a:rPr lang="en-US" dirty="0" err="1"/>
              <a:t>i</a:t>
            </a:r>
            <a:r>
              <a:rPr lang="en-US" dirty="0"/>
              <a:t>];</a:t>
            </a:r>
          </a:p>
          <a:p>
            <a:pPr defTabSz="542925"/>
            <a:r>
              <a:rPr lang="en-US" dirty="0"/>
              <a:t>		</a:t>
            </a:r>
            <a:r>
              <a:rPr lang="en-US" dirty="0" err="1"/>
              <a:t>writeArray</a:t>
            </a:r>
            <a:r>
              <a:rPr lang="en-US" dirty="0"/>
              <a:t>(four, side, side, square, square);</a:t>
            </a:r>
          </a:p>
          <a:p>
            <a:pPr defTabSz="542925"/>
            <a:r>
              <a:rPr lang="en-US" sz="700" dirty="0"/>
              <a:t>	} else if(count == 2) {</a:t>
            </a:r>
          </a:p>
          <a:p>
            <a:pPr defTabSz="542925"/>
            <a:r>
              <a:rPr lang="en-US" sz="700" dirty="0"/>
              <a:t>		one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(one,0,square,side, size - side);</a:t>
            </a:r>
          </a:p>
          <a:p>
            <a:pPr defTabSz="542925"/>
            <a:r>
              <a:rPr lang="en-US" sz="700" dirty="0"/>
              <a:t>		two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(two,0, size - side, side, size);</a:t>
            </a:r>
          </a:p>
          <a:p>
            <a:pPr defTabSz="542925"/>
            <a:r>
              <a:rPr lang="en-US" sz="700" dirty="0"/>
              <a:t>		three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(three, </a:t>
            </a:r>
            <a:r>
              <a:rPr lang="en-US" sz="700" dirty="0" err="1"/>
              <a:t>side,square</a:t>
            </a:r>
            <a:r>
              <a:rPr lang="en-US" sz="700" dirty="0"/>
              <a:t>, </a:t>
            </a:r>
            <a:r>
              <a:rPr lang="en-US" sz="700" dirty="0" err="1"/>
              <a:t>square,size</a:t>
            </a:r>
            <a:r>
              <a:rPr lang="en-US" sz="700" dirty="0"/>
              <a:t> - side);</a:t>
            </a:r>
          </a:p>
          <a:p>
            <a:pPr defTabSz="542925"/>
            <a:r>
              <a:rPr lang="en-US" sz="700" dirty="0"/>
              <a:t>		four = data[</a:t>
            </a:r>
            <a:r>
              <a:rPr lang="en-US" sz="700" dirty="0" err="1"/>
              <a:t>i</a:t>
            </a:r>
            <a:r>
              <a:rPr lang="en-US" sz="700" dirty="0"/>
              <a:t>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(four, </a:t>
            </a:r>
            <a:r>
              <a:rPr lang="en-US" sz="700" dirty="0" err="1"/>
              <a:t>side,size</a:t>
            </a:r>
            <a:r>
              <a:rPr lang="en-US" sz="700" dirty="0"/>
              <a:t> - side, square, size);</a:t>
            </a:r>
          </a:p>
          <a:p>
            <a:pPr defTabSz="542925"/>
            <a:r>
              <a:rPr lang="en-US" sz="700" dirty="0"/>
              <a:t>	} else if(count == 3) {</a:t>
            </a:r>
          </a:p>
          <a:p>
            <a:pPr defTabSz="542925"/>
            <a:r>
              <a:rPr lang="en-US" sz="700" dirty="0"/>
              <a:t>		one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(one,square,0, size - </a:t>
            </a:r>
            <a:r>
              <a:rPr lang="en-US" sz="700" dirty="0" err="1"/>
              <a:t>side,side</a:t>
            </a:r>
            <a:r>
              <a:rPr lang="en-US" sz="700" dirty="0"/>
              <a:t>);</a:t>
            </a:r>
          </a:p>
          <a:p>
            <a:pPr defTabSz="542925"/>
            <a:r>
              <a:rPr lang="en-US" sz="700" dirty="0"/>
              <a:t>		two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</a:t>
            </a:r>
            <a:r>
              <a:rPr lang="en-US" sz="700" dirty="0" err="1"/>
              <a:t>two,square,side</a:t>
            </a:r>
            <a:r>
              <a:rPr lang="en-US" sz="700" dirty="0"/>
              <a:t>, size - side, square);</a:t>
            </a:r>
          </a:p>
          <a:p>
            <a:pPr defTabSz="542925"/>
            <a:r>
              <a:rPr lang="en-US" sz="700" dirty="0"/>
              <a:t>		three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(three, size - side,0, </a:t>
            </a:r>
            <a:r>
              <a:rPr lang="en-US" sz="700" dirty="0" err="1"/>
              <a:t>size,side</a:t>
            </a:r>
            <a:r>
              <a:rPr lang="en-US" sz="700" dirty="0"/>
              <a:t>);</a:t>
            </a:r>
          </a:p>
          <a:p>
            <a:pPr defTabSz="542925"/>
            <a:r>
              <a:rPr lang="en-US" sz="700" dirty="0"/>
              <a:t>		four = data[</a:t>
            </a:r>
            <a:r>
              <a:rPr lang="en-US" sz="700" dirty="0" err="1"/>
              <a:t>i</a:t>
            </a:r>
            <a:r>
              <a:rPr lang="en-US" sz="700" dirty="0"/>
              <a:t>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(four, size - </a:t>
            </a:r>
            <a:r>
              <a:rPr lang="en-US" sz="700" dirty="0" err="1"/>
              <a:t>side,side</a:t>
            </a:r>
            <a:r>
              <a:rPr lang="en-US" sz="700" dirty="0"/>
              <a:t>, size, square);</a:t>
            </a:r>
          </a:p>
          <a:p>
            <a:pPr defTabSz="542925"/>
            <a:r>
              <a:rPr lang="en-US" sz="700" dirty="0"/>
              <a:t>	} else if(count == 4) {</a:t>
            </a:r>
          </a:p>
          <a:p>
            <a:pPr defTabSz="542925"/>
            <a:r>
              <a:rPr lang="en-US" sz="700" dirty="0"/>
              <a:t>		one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(one, </a:t>
            </a:r>
            <a:r>
              <a:rPr lang="en-US" sz="700" dirty="0" err="1"/>
              <a:t>square,square,size</a:t>
            </a:r>
            <a:r>
              <a:rPr lang="en-US" sz="700" dirty="0"/>
              <a:t> - </a:t>
            </a:r>
            <a:r>
              <a:rPr lang="en-US" sz="700" dirty="0" err="1"/>
              <a:t>side,size</a:t>
            </a:r>
            <a:r>
              <a:rPr lang="en-US" sz="700" dirty="0"/>
              <a:t> - side);</a:t>
            </a:r>
          </a:p>
          <a:p>
            <a:pPr defTabSz="542925"/>
            <a:r>
              <a:rPr lang="en-US" sz="700" dirty="0"/>
              <a:t>		two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</a:t>
            </a:r>
            <a:r>
              <a:rPr lang="en-US" sz="700" dirty="0" err="1"/>
              <a:t>two,square,size</a:t>
            </a:r>
            <a:r>
              <a:rPr lang="en-US" sz="700" dirty="0"/>
              <a:t> - side, size - side, size);</a:t>
            </a:r>
          </a:p>
          <a:p>
            <a:pPr defTabSz="542925"/>
            <a:r>
              <a:rPr lang="en-US" sz="700" dirty="0"/>
              <a:t>		three = data[</a:t>
            </a:r>
            <a:r>
              <a:rPr lang="en-US" sz="700" dirty="0" err="1"/>
              <a:t>i</a:t>
            </a:r>
            <a:r>
              <a:rPr lang="en-US" sz="700" dirty="0"/>
              <a:t>++];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(three, size - </a:t>
            </a:r>
            <a:r>
              <a:rPr lang="en-US" sz="700" dirty="0" err="1"/>
              <a:t>side,square</a:t>
            </a:r>
            <a:r>
              <a:rPr lang="en-US" sz="700" dirty="0"/>
              <a:t>, size, size - side);</a:t>
            </a:r>
          </a:p>
          <a:p>
            <a:pPr defTabSz="542925"/>
            <a:r>
              <a:rPr lang="en-US" sz="700" dirty="0"/>
              <a:t>		four = data[</a:t>
            </a:r>
            <a:r>
              <a:rPr lang="en-US" sz="700" dirty="0" err="1"/>
              <a:t>i</a:t>
            </a:r>
            <a:r>
              <a:rPr lang="en-US" sz="700" dirty="0"/>
              <a:t>];</a:t>
            </a:r>
          </a:p>
          <a:p>
            <a:pPr defTabSz="542925"/>
            <a:r>
              <a:rPr lang="en-US" sz="700" dirty="0"/>
              <a:t>		</a:t>
            </a:r>
            <a:r>
              <a:rPr lang="en-US" sz="700" dirty="0" err="1"/>
              <a:t>writeArray</a:t>
            </a:r>
            <a:r>
              <a:rPr lang="en-US" sz="700" dirty="0"/>
              <a:t>(four, size - </a:t>
            </a:r>
            <a:r>
              <a:rPr lang="en-US" sz="700" dirty="0" err="1"/>
              <a:t>side,size</a:t>
            </a:r>
            <a:r>
              <a:rPr lang="en-US" sz="700" dirty="0"/>
              <a:t> - side, size, size);</a:t>
            </a:r>
          </a:p>
          <a:p>
            <a:pPr defTabSz="542925"/>
            <a:r>
              <a:rPr lang="en-US" sz="700" dirty="0"/>
              <a:t>	}</a:t>
            </a:r>
          </a:p>
          <a:p>
            <a:pPr defTabSz="542925"/>
            <a:r>
              <a:rPr lang="en-US" dirty="0"/>
              <a:t>}</a:t>
            </a:r>
          </a:p>
          <a:p>
            <a:pPr defTabSz="542925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defTabSz="542925"/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fillQuadtree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x, </a:t>
            </a:r>
            <a:r>
              <a:rPr lang="cs-CZ" dirty="0" err="1"/>
              <a:t>int</a:t>
            </a:r>
            <a:r>
              <a:rPr lang="cs-CZ" dirty="0"/>
              <a:t> y,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smtClean="0"/>
              <a:t>s,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cs-CZ" dirty="0" err="1" smtClean="0"/>
              <a:t>unsigned</a:t>
            </a:r>
            <a:r>
              <a:rPr lang="cs-CZ" dirty="0" smtClean="0"/>
              <a:t> </a:t>
            </a:r>
            <a:r>
              <a:rPr lang="cs-CZ" dirty="0" err="1"/>
              <a:t>char</a:t>
            </a:r>
            <a:r>
              <a:rPr lang="cs-CZ" dirty="0"/>
              <a:t> </a:t>
            </a:r>
            <a:r>
              <a:rPr lang="cs-CZ" dirty="0" err="1"/>
              <a:t>quadtree</a:t>
            </a:r>
            <a:r>
              <a:rPr lang="cs-CZ" dirty="0"/>
              <a:t>[512][64]) {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char</a:t>
            </a:r>
            <a:r>
              <a:rPr lang="cs-CZ" dirty="0"/>
              <a:t> c = (</a:t>
            </a:r>
            <a:r>
              <a:rPr lang="cs-CZ" dirty="0" err="1"/>
              <a:t>char</a:t>
            </a:r>
            <a:r>
              <a:rPr lang="cs-CZ" dirty="0"/>
              <a:t>) </a:t>
            </a:r>
            <a:r>
              <a:rPr lang="cs-CZ" dirty="0" err="1"/>
              <a:t>getchar</a:t>
            </a:r>
            <a:r>
              <a:rPr lang="cs-CZ" dirty="0" smtClean="0"/>
              <a:t>();</a:t>
            </a:r>
          </a:p>
          <a:p>
            <a:pPr defTabSz="542925"/>
            <a:endParaRPr lang="cs-CZ" dirty="0" smtClean="0"/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(c == 'W')</a:t>
            </a:r>
          </a:p>
          <a:p>
            <a:pPr defTabSz="542925"/>
            <a:r>
              <a:rPr lang="cs-CZ" dirty="0"/>
              <a:t>		return;</a:t>
            </a:r>
          </a:p>
          <a:p>
            <a:pPr defTabSz="542925"/>
            <a:endParaRPr lang="cs-CZ" dirty="0"/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(c == 'Q')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fillQuadtree</a:t>
            </a:r>
            <a:r>
              <a:rPr lang="cs-CZ" dirty="0"/>
              <a:t>(x, y, s / 2, </a:t>
            </a:r>
            <a:r>
              <a:rPr lang="cs-CZ" dirty="0" err="1"/>
              <a:t>quadtree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fillQuadtree</a:t>
            </a:r>
            <a:r>
              <a:rPr lang="cs-CZ" dirty="0"/>
              <a:t>(x + s / 2, y, s / 2, </a:t>
            </a:r>
            <a:r>
              <a:rPr lang="cs-CZ" dirty="0" err="1"/>
              <a:t>quadtree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fillQuadtree</a:t>
            </a:r>
            <a:r>
              <a:rPr lang="cs-CZ" dirty="0"/>
              <a:t>(x, y + s / 2, s / 2, </a:t>
            </a:r>
            <a:r>
              <a:rPr lang="cs-CZ" dirty="0" err="1"/>
              <a:t>quadtree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fillQuadtree</a:t>
            </a:r>
            <a:r>
              <a:rPr lang="cs-CZ" dirty="0"/>
              <a:t>(x + s / 2, y + s / </a:t>
            </a:r>
            <a:r>
              <a:rPr lang="cs-CZ" dirty="0" smtClean="0"/>
              <a:t>2,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				</a:t>
            </a:r>
            <a:r>
              <a:rPr lang="cs-CZ" dirty="0" smtClean="0"/>
              <a:t>s </a:t>
            </a:r>
            <a:r>
              <a:rPr lang="cs-CZ" dirty="0"/>
              <a:t>/ 2, </a:t>
            </a:r>
            <a:r>
              <a:rPr lang="cs-CZ" dirty="0" err="1"/>
              <a:t>quadtree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return;</a:t>
            </a:r>
          </a:p>
          <a:p>
            <a:pPr defTabSz="542925"/>
            <a:r>
              <a:rPr lang="cs-CZ" dirty="0" smtClean="0"/>
              <a:t>	}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y; i &lt; y + s; i++)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j = x; j &lt; x + s; j++) {</a:t>
            </a:r>
          </a:p>
          <a:p>
            <a:pPr defTabSz="542925"/>
            <a:r>
              <a:rPr lang="cs-CZ" dirty="0"/>
              <a:t>			</a:t>
            </a:r>
            <a:r>
              <a:rPr lang="cs-CZ" dirty="0" err="1"/>
              <a:t>quadtree</a:t>
            </a:r>
            <a:r>
              <a:rPr lang="cs-CZ" dirty="0"/>
              <a:t>[i][j / 8] |= 1 &lt;&lt; (j % 8);</a:t>
            </a:r>
          </a:p>
          <a:p>
            <a:pPr defTabSz="542925"/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8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Quadtree</a:t>
            </a:r>
            <a:r>
              <a:rPr lang="en-US" dirty="0"/>
              <a:t> </a:t>
            </a:r>
            <a:r>
              <a:rPr lang="en-US" dirty="0" smtClean="0"/>
              <a:t>– accepted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 smtClean="0"/>
              <a:t>scantree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, bitmap[][</a:t>
            </a:r>
            <a:r>
              <a:rPr lang="en-US" dirty="0" smtClean="0"/>
              <a:t>]</a:t>
            </a:r>
            <a:r>
              <a:rPr lang="cs-CZ" dirty="0" smtClean="0"/>
              <a:t>, </a:t>
            </a:r>
            <a:r>
              <a:rPr lang="cs-CZ" dirty="0" err="1" smtClean="0"/>
              <a:t>int</a:t>
            </a:r>
            <a:r>
              <a:rPr lang="cs-CZ" dirty="0" smtClean="0"/>
              <a:t> x,y,l) {</a:t>
            </a:r>
          </a:p>
          <a:p>
            <a:pPr>
              <a:defRPr/>
            </a:pPr>
            <a:r>
              <a:rPr lang="en-US" dirty="0" smtClean="0"/>
              <a:t>  </a:t>
            </a:r>
            <a:r>
              <a:rPr lang="cs-CZ" dirty="0" err="1" smtClean="0"/>
              <a:t>int</a:t>
            </a:r>
            <a:r>
              <a:rPr lang="cs-CZ" dirty="0" smtClean="0"/>
              <a:t> i, </a:t>
            </a:r>
            <a:r>
              <a:rPr lang="cs-CZ" dirty="0" err="1" smtClean="0"/>
              <a:t>row</a:t>
            </a:r>
            <a:r>
              <a:rPr lang="cs-CZ" dirty="0" smtClean="0"/>
              <a:t>, </a:t>
            </a:r>
            <a:r>
              <a:rPr lang="cs-CZ" dirty="0" err="1" smtClean="0"/>
              <a:t>col</a:t>
            </a:r>
            <a:r>
              <a:rPr lang="cs-CZ" dirty="0" smtClean="0"/>
              <a:t>, bit;</a:t>
            </a:r>
          </a:p>
          <a:p>
            <a:pPr>
              <a:defRPr/>
            </a:pPr>
            <a:r>
              <a:rPr lang="en-US" dirty="0" smtClean="0"/>
              <a:t>  </a:t>
            </a:r>
            <a:r>
              <a:rPr lang="cs-CZ" dirty="0" err="1" smtClean="0"/>
              <a:t>char</a:t>
            </a:r>
            <a:r>
              <a:rPr lang="cs-CZ" dirty="0" smtClean="0"/>
              <a:t> ch = </a:t>
            </a:r>
            <a:r>
              <a:rPr lang="cs-CZ" dirty="0" err="1" smtClean="0"/>
              <a:t>getchar</a:t>
            </a:r>
            <a:r>
              <a:rPr lang="cs-CZ" dirty="0" smtClean="0"/>
              <a:t>();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dirty="0" smtClean="0"/>
              <a:t>  </a:t>
            </a:r>
            <a:r>
              <a:rPr lang="cs-CZ" dirty="0" err="1" smtClean="0"/>
              <a:t>if</a:t>
            </a:r>
            <a:r>
              <a:rPr lang="cs-CZ" dirty="0" smtClean="0"/>
              <a:t>(ch == 'Q') {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smtClean="0"/>
              <a:t>l /= 2;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(i = 0; i &lt; 4; ++i)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		</a:t>
            </a:r>
            <a:r>
              <a:rPr lang="cs-CZ" dirty="0" err="1" smtClean="0"/>
              <a:t>scantree</a:t>
            </a:r>
            <a:r>
              <a:rPr lang="cs-CZ" dirty="0" smtClean="0"/>
              <a:t>(</a:t>
            </a:r>
            <a:r>
              <a:rPr lang="cs-CZ" dirty="0" err="1" smtClean="0"/>
              <a:t>size</a:t>
            </a:r>
            <a:r>
              <a:rPr lang="cs-CZ" dirty="0" smtClean="0"/>
              <a:t>,</a:t>
            </a:r>
            <a:r>
              <a:rPr lang="en-US" dirty="0" smtClean="0"/>
              <a:t> </a:t>
            </a:r>
            <a:r>
              <a:rPr lang="cs-CZ" dirty="0" smtClean="0"/>
              <a:t>bitmap,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			</a:t>
            </a:r>
            <a:r>
              <a:rPr lang="cs-CZ" dirty="0" smtClean="0"/>
              <a:t>x + i % 2 * l,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			</a:t>
            </a:r>
            <a:r>
              <a:rPr lang="cs-CZ" dirty="0" smtClean="0"/>
              <a:t>y +</a:t>
            </a:r>
            <a:r>
              <a:rPr lang="en-US" dirty="0" smtClean="0"/>
              <a:t> </a:t>
            </a:r>
            <a:r>
              <a:rPr lang="cs-CZ" dirty="0" smtClean="0"/>
              <a:t>(i &gt;= 2) * l, </a:t>
            </a:r>
            <a:r>
              <a:rPr lang="cs-CZ" dirty="0" err="1" smtClean="0"/>
              <a:t>l</a:t>
            </a:r>
            <a:r>
              <a:rPr lang="cs-CZ" dirty="0" smtClean="0"/>
              <a:t>);</a:t>
            </a:r>
          </a:p>
          <a:p>
            <a:pPr>
              <a:defRPr/>
            </a:pPr>
            <a:r>
              <a:rPr lang="en-US" dirty="0" smtClean="0"/>
              <a:t>  </a:t>
            </a:r>
            <a:r>
              <a:rPr lang="cs-CZ" dirty="0" smtClean="0"/>
              <a:t>}</a:t>
            </a:r>
          </a:p>
          <a:p>
            <a:pPr>
              <a:defRPr/>
            </a:pPr>
            <a:r>
              <a:rPr lang="en-US" dirty="0" smtClean="0"/>
              <a:t>  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(ch == 'B') {</a:t>
            </a:r>
          </a:p>
          <a:p>
            <a:pPr>
              <a:defRPr/>
            </a:pPr>
            <a:r>
              <a:rPr lang="en-US" dirty="0" smtClean="0"/>
              <a:t>	</a:t>
            </a: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col</a:t>
            </a:r>
            <a:r>
              <a:rPr lang="cs-CZ" dirty="0" smtClean="0"/>
              <a:t> = x; </a:t>
            </a:r>
            <a:r>
              <a:rPr lang="cs-CZ" dirty="0" err="1" smtClean="0"/>
              <a:t>col</a:t>
            </a:r>
            <a:r>
              <a:rPr lang="cs-CZ" dirty="0" smtClean="0"/>
              <a:t> &lt; x + l; ++</a:t>
            </a:r>
            <a:r>
              <a:rPr lang="cs-CZ" dirty="0" err="1" smtClean="0"/>
              <a:t>col</a:t>
            </a:r>
            <a:r>
              <a:rPr lang="cs-CZ" dirty="0" smtClean="0"/>
              <a:t>) {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cs-CZ" dirty="0" smtClean="0"/>
              <a:t>bit = 1 &lt;&lt; (</a:t>
            </a:r>
            <a:r>
              <a:rPr lang="cs-CZ" dirty="0" err="1" smtClean="0"/>
              <a:t>col</a:t>
            </a:r>
            <a:r>
              <a:rPr lang="cs-CZ" dirty="0" smtClean="0"/>
              <a:t> % 8);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cs-CZ" dirty="0" err="1" smtClean="0"/>
              <a:t>for</a:t>
            </a:r>
            <a:r>
              <a:rPr lang="cs-CZ" dirty="0" smtClean="0"/>
              <a:t>(</a:t>
            </a:r>
            <a:r>
              <a:rPr lang="cs-CZ" dirty="0" err="1" smtClean="0"/>
              <a:t>row</a:t>
            </a:r>
            <a:r>
              <a:rPr lang="cs-CZ" dirty="0" smtClean="0"/>
              <a:t> = y; </a:t>
            </a:r>
            <a:r>
              <a:rPr lang="cs-CZ" dirty="0" err="1" smtClean="0"/>
              <a:t>row</a:t>
            </a:r>
            <a:r>
              <a:rPr lang="cs-CZ" dirty="0" smtClean="0"/>
              <a:t> &lt; y + l; ++</a:t>
            </a:r>
            <a:r>
              <a:rPr lang="cs-CZ" dirty="0" err="1" smtClean="0"/>
              <a:t>row</a:t>
            </a:r>
            <a:r>
              <a:rPr lang="cs-CZ" dirty="0" smtClean="0"/>
              <a:t>) {</a:t>
            </a:r>
          </a:p>
          <a:p>
            <a:pPr>
              <a:defRPr/>
            </a:pPr>
            <a:r>
              <a:rPr lang="en-US" dirty="0" smtClean="0"/>
              <a:t>			</a:t>
            </a:r>
            <a:r>
              <a:rPr lang="cs-CZ" dirty="0" smtClean="0"/>
              <a:t>bitmap[</a:t>
            </a:r>
            <a:r>
              <a:rPr lang="cs-CZ" dirty="0" err="1" smtClean="0"/>
              <a:t>row</a:t>
            </a:r>
            <a:r>
              <a:rPr lang="cs-CZ" dirty="0" smtClean="0"/>
              <a:t>][</a:t>
            </a:r>
            <a:r>
              <a:rPr lang="cs-CZ" dirty="0" err="1" smtClean="0"/>
              <a:t>col</a:t>
            </a:r>
            <a:r>
              <a:rPr lang="cs-CZ" dirty="0" smtClean="0"/>
              <a:t> / 8] += bit;</a:t>
            </a:r>
          </a:p>
          <a:p>
            <a:pPr>
              <a:defRPr/>
            </a:pPr>
            <a:r>
              <a:rPr lang="en-US" dirty="0" smtClean="0"/>
              <a:t>		</a:t>
            </a:r>
            <a:r>
              <a:rPr lang="cs-CZ" dirty="0" smtClean="0"/>
              <a:t>}</a:t>
            </a:r>
          </a:p>
          <a:p>
            <a:pPr>
              <a:defRPr/>
            </a:pPr>
            <a:r>
              <a:rPr lang="cs-CZ" dirty="0" smtClean="0"/>
              <a:t>}</a:t>
            </a:r>
            <a:r>
              <a:rPr lang="en-US" dirty="0" smtClean="0"/>
              <a:t> }	}</a:t>
            </a:r>
            <a:endParaRPr lang="cs-CZ" dirty="0" smtClean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3048000" y="3429000"/>
            <a:ext cx="3352800" cy="609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862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Quadtree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defTabSz="542925"/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r_qfill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x, </a:t>
            </a:r>
            <a:r>
              <a:rPr lang="cs-CZ" dirty="0" err="1"/>
              <a:t>int</a:t>
            </a:r>
            <a:r>
              <a:rPr lang="cs-CZ" dirty="0"/>
              <a:t> y,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cs-CZ" dirty="0" err="1" smtClean="0"/>
              <a:t>bool</a:t>
            </a:r>
            <a:r>
              <a:rPr lang="cs-CZ" dirty="0" smtClean="0"/>
              <a:t> </a:t>
            </a: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bool</a:t>
            </a:r>
            <a:r>
              <a:rPr lang="cs-CZ" dirty="0"/>
              <a:t> </a:t>
            </a:r>
            <a:r>
              <a:rPr lang="cs-CZ" dirty="0" err="1"/>
              <a:t>fill</a:t>
            </a:r>
            <a:r>
              <a:rPr lang="cs-CZ" dirty="0"/>
              <a:t>) {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read</a:t>
            </a:r>
            <a:r>
              <a:rPr lang="cs-CZ" dirty="0"/>
              <a:t>)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char</a:t>
            </a:r>
            <a:r>
              <a:rPr lang="cs-CZ" dirty="0"/>
              <a:t> c;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cin</a:t>
            </a:r>
            <a:r>
              <a:rPr lang="cs-CZ" dirty="0"/>
              <a:t> &gt;&gt; c;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read</a:t>
            </a:r>
            <a:r>
              <a:rPr lang="cs-CZ" dirty="0"/>
              <a:t> = (c == 'Q');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fill</a:t>
            </a:r>
            <a:r>
              <a:rPr lang="cs-CZ" dirty="0"/>
              <a:t> = (c == 'B');</a:t>
            </a:r>
          </a:p>
          <a:p>
            <a:pPr defTabSz="542925"/>
            <a:r>
              <a:rPr lang="cs-CZ" dirty="0"/>
              <a:t>	}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size</a:t>
            </a:r>
            <a:r>
              <a:rPr lang="cs-CZ" dirty="0"/>
              <a:t> == 1)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fill</a:t>
            </a:r>
            <a:r>
              <a:rPr lang="cs-CZ" dirty="0"/>
              <a:t>) </a:t>
            </a:r>
            <a:r>
              <a:rPr lang="cs-CZ" dirty="0" err="1"/>
              <a:t>lul</a:t>
            </a:r>
            <a:r>
              <a:rPr lang="cs-CZ" dirty="0"/>
              <a:t>[x / 8][y] |= (1 &lt;&lt; (x % 8));</a:t>
            </a:r>
          </a:p>
          <a:p>
            <a:pPr defTabSz="542925"/>
            <a:r>
              <a:rPr lang="cs-CZ" dirty="0"/>
              <a:t>	}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size</a:t>
            </a:r>
            <a:r>
              <a:rPr lang="cs-CZ" dirty="0"/>
              <a:t> /= 2;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r_qfill</a:t>
            </a:r>
            <a:r>
              <a:rPr lang="cs-CZ" dirty="0"/>
              <a:t>(x, y,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fill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r_qfill</a:t>
            </a:r>
            <a:r>
              <a:rPr lang="cs-CZ" dirty="0"/>
              <a:t>(x + </a:t>
            </a:r>
            <a:r>
              <a:rPr lang="cs-CZ" dirty="0" err="1"/>
              <a:t>size</a:t>
            </a:r>
            <a:r>
              <a:rPr lang="cs-CZ" dirty="0"/>
              <a:t>, y,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fill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r_qfill</a:t>
            </a:r>
            <a:r>
              <a:rPr lang="cs-CZ" dirty="0"/>
              <a:t>(x, y +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fill</a:t>
            </a:r>
            <a:r>
              <a:rPr lang="cs-CZ" dirty="0"/>
              <a:t>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r_qfill</a:t>
            </a:r>
            <a:r>
              <a:rPr lang="cs-CZ" dirty="0"/>
              <a:t>(x + </a:t>
            </a:r>
            <a:r>
              <a:rPr lang="cs-CZ" dirty="0" err="1"/>
              <a:t>size</a:t>
            </a:r>
            <a:r>
              <a:rPr lang="cs-CZ" dirty="0"/>
              <a:t>, y +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size</a:t>
            </a:r>
            <a:r>
              <a:rPr lang="cs-CZ" dirty="0"/>
              <a:t>, </a:t>
            </a:r>
            <a:r>
              <a:rPr lang="cs-CZ" dirty="0" err="1"/>
              <a:t>read</a:t>
            </a:r>
            <a:r>
              <a:rPr lang="cs-CZ" dirty="0"/>
              <a:t>, </a:t>
            </a:r>
            <a:r>
              <a:rPr lang="cs-CZ" dirty="0" err="1"/>
              <a:t>fill</a:t>
            </a:r>
            <a:r>
              <a:rPr lang="cs-CZ" dirty="0"/>
              <a:t>);</a:t>
            </a:r>
          </a:p>
          <a:p>
            <a:pPr defTabSz="542925"/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 defTabSz="542925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Zaoblený obdélník 6"/>
          <p:cNvSpPr/>
          <p:nvPr/>
        </p:nvSpPr>
        <p:spPr>
          <a:xfrm>
            <a:off x="2590800" y="1828801"/>
            <a:ext cx="3200400" cy="304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007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Quadtree</a:t>
            </a:r>
            <a:r>
              <a:rPr lang="cs-CZ" dirty="0" smtClean="0"/>
              <a:t> – převod na bity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defTabSz="542925"/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y = 0; y &lt; n; y++)</a:t>
            </a:r>
          </a:p>
          <a:p>
            <a:pPr defTabSz="542925"/>
            <a:r>
              <a:rPr lang="cs-CZ" dirty="0"/>
              <a:t>{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 = 0; x &lt; n; x += 8)</a:t>
            </a:r>
          </a:p>
          <a:p>
            <a:pPr defTabSz="542925"/>
            <a:r>
              <a:rPr lang="cs-CZ" dirty="0"/>
              <a:t>	{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byte =</a:t>
            </a:r>
          </a:p>
          <a:p>
            <a:pPr defTabSz="542925"/>
            <a:r>
              <a:rPr lang="cs-CZ" dirty="0"/>
              <a:t>			(image[y][x+0] &lt;&lt; 0)</a:t>
            </a:r>
          </a:p>
          <a:p>
            <a:pPr defTabSz="542925"/>
            <a:r>
              <a:rPr lang="cs-CZ" dirty="0"/>
              <a:t>				| (image[y][x+1] &lt;&lt; 1)</a:t>
            </a:r>
          </a:p>
          <a:p>
            <a:pPr defTabSz="542925"/>
            <a:r>
              <a:rPr lang="cs-CZ" dirty="0"/>
              <a:t>				| (image[y][x+2] &lt;&lt; 2)</a:t>
            </a:r>
          </a:p>
          <a:p>
            <a:pPr defTabSz="542925"/>
            <a:r>
              <a:rPr lang="cs-CZ" dirty="0"/>
              <a:t>				| (image[y][x+3] &lt;&lt; 3)</a:t>
            </a:r>
          </a:p>
          <a:p>
            <a:pPr defTabSz="542925"/>
            <a:r>
              <a:rPr lang="cs-CZ" dirty="0"/>
              <a:t>				| (image[y][x+4] &lt;&lt; 4)</a:t>
            </a:r>
          </a:p>
          <a:p>
            <a:pPr defTabSz="542925"/>
            <a:r>
              <a:rPr lang="cs-CZ" dirty="0"/>
              <a:t>				| (image[y][x+5] &lt;&lt; 5)</a:t>
            </a:r>
          </a:p>
          <a:p>
            <a:pPr defTabSz="542925"/>
            <a:r>
              <a:rPr lang="cs-CZ" dirty="0"/>
              <a:t>				| (image[y][x+6] &lt;&lt; 6)</a:t>
            </a:r>
          </a:p>
          <a:p>
            <a:pPr defTabSz="542925"/>
            <a:r>
              <a:rPr lang="cs-CZ" dirty="0"/>
              <a:t>				| (image[y][x+7] &lt;&lt; 7);</a:t>
            </a:r>
          </a:p>
          <a:p>
            <a:pPr defTabSz="542925"/>
            <a:r>
              <a:rPr lang="cs-CZ" dirty="0"/>
              <a:t>		</a:t>
            </a:r>
            <a:r>
              <a:rPr lang="cs-CZ" dirty="0" err="1"/>
              <a:t>printf</a:t>
            </a:r>
            <a:r>
              <a:rPr lang="cs-CZ" dirty="0"/>
              <a:t>("0x%02x,", byte);</a:t>
            </a:r>
          </a:p>
          <a:p>
            <a:pPr defTabSz="542925"/>
            <a:r>
              <a:rPr lang="cs-CZ" dirty="0"/>
              <a:t>	}</a:t>
            </a:r>
          </a:p>
          <a:p>
            <a:pPr defTabSz="542925"/>
            <a:r>
              <a:rPr lang="cs-CZ" dirty="0"/>
              <a:t>	</a:t>
            </a:r>
            <a:r>
              <a:rPr lang="cs-CZ" dirty="0" err="1"/>
              <a:t>printf</a:t>
            </a:r>
            <a:r>
              <a:rPr lang="cs-CZ" dirty="0"/>
              <a:t>("\n");</a:t>
            </a:r>
          </a:p>
          <a:p>
            <a:pPr defTabSz="542925"/>
            <a:r>
              <a:rPr lang="cs-CZ" dirty="0"/>
              <a:t>}</a:t>
            </a:r>
          </a:p>
          <a:p>
            <a:pPr defTabSz="542925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Quadtree</a:t>
            </a:r>
            <a:r>
              <a:rPr lang="cs-CZ" dirty="0" smtClean="0"/>
              <a:t> – i tak možno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xbmDecimal</a:t>
            </a:r>
            <a:r>
              <a:rPr lang="en-US" dirty="0"/>
              <a:t> ( </a:t>
            </a:r>
            <a:r>
              <a:rPr lang="en-US" dirty="0" err="1"/>
              <a:t>int</a:t>
            </a:r>
            <a:r>
              <a:rPr lang="en-US" dirty="0"/>
              <a:t> * array, </a:t>
            </a:r>
            <a:r>
              <a:rPr lang="en-US" dirty="0" err="1"/>
              <a:t>int</a:t>
            </a:r>
            <a:r>
              <a:rPr lang="en-US" dirty="0"/>
              <a:t> from ) {</a:t>
            </a:r>
          </a:p>
          <a:p>
            <a:pPr>
              <a:defRPr/>
            </a:pPr>
            <a:r>
              <a:rPr lang="en-US" dirty="0"/>
              <a:t>	return array [from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2 * array [from+1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4 * array [from+2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8 * array [from+3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16 * array [from+4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</a:t>
            </a:r>
            <a:r>
              <a:rPr lang="cs-CZ" dirty="0" smtClean="0"/>
              <a:t> </a:t>
            </a:r>
            <a:r>
              <a:rPr lang="en-US" dirty="0" smtClean="0"/>
              <a:t>32 </a:t>
            </a:r>
            <a:r>
              <a:rPr lang="en-US" dirty="0"/>
              <a:t>* array [from+5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64 * array [from+6</a:t>
            </a:r>
            <a:r>
              <a:rPr lang="en-US" dirty="0" smtClean="0"/>
              <a:t>]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en-US" dirty="0" smtClean="0"/>
              <a:t>+ </a:t>
            </a:r>
            <a:r>
              <a:rPr lang="en-US" dirty="0"/>
              <a:t>128 * array [from+7];</a:t>
            </a:r>
          </a:p>
          <a:p>
            <a:pPr>
              <a:defRPr/>
            </a:pPr>
            <a:r>
              <a:rPr lang="en-US" dirty="0"/>
              <a:t>}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Samples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BEE16-42C5-486D-9F4A-B7F8EA570B2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strcmp</a:t>
            </a:r>
            <a:r>
              <a:rPr lang="cs-CZ" dirty="0"/>
              <a:t>(f, "</a:t>
            </a:r>
            <a:r>
              <a:rPr lang="cs-CZ" dirty="0" err="1"/>
              <a:t>avg</a:t>
            </a:r>
            <a:r>
              <a:rPr lang="cs-CZ" dirty="0"/>
              <a:t>") == 0){</a:t>
            </a:r>
          </a:p>
          <a:p>
            <a:endParaRPr lang="cs-CZ" dirty="0"/>
          </a:p>
          <a:p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window_val</a:t>
            </a:r>
            <a:r>
              <a:rPr lang="cs-CZ" dirty="0"/>
              <a:t> : </a:t>
            </a:r>
            <a:r>
              <a:rPr lang="cs-CZ" dirty="0" err="1"/>
              <a:t>time_slot_window</a:t>
            </a:r>
            <a:r>
              <a:rPr lang="cs-CZ" dirty="0"/>
              <a:t>)</a:t>
            </a:r>
          </a:p>
          <a:p>
            <a:r>
              <a:rPr lang="cs-CZ" dirty="0" smtClean="0"/>
              <a:t>	{</a:t>
            </a:r>
          </a:p>
          <a:p>
            <a:r>
              <a:rPr lang="cs-CZ" dirty="0" smtClean="0"/>
              <a:t>		</a:t>
            </a:r>
            <a:r>
              <a:rPr lang="cs-CZ" dirty="0" err="1" smtClean="0"/>
              <a:t>agr</a:t>
            </a:r>
            <a:r>
              <a:rPr lang="cs-CZ" dirty="0" smtClean="0"/>
              <a:t> += </a:t>
            </a:r>
            <a:r>
              <a:rPr lang="cs-CZ" dirty="0" err="1" smtClean="0"/>
              <a:t>vals</a:t>
            </a:r>
            <a:r>
              <a:rPr lang="cs-CZ" dirty="0" smtClean="0"/>
              <a:t>[</a:t>
            </a:r>
            <a:r>
              <a:rPr lang="cs-CZ" dirty="0" err="1" smtClean="0"/>
              <a:t>window_val</a:t>
            </a:r>
            <a:r>
              <a:rPr lang="cs-CZ" dirty="0" smtClean="0"/>
              <a:t>].second;</a:t>
            </a:r>
          </a:p>
          <a:p>
            <a:r>
              <a:rPr lang="cs-CZ" dirty="0" smtClean="0"/>
              <a:t>	}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err="1"/>
              <a:t>agr</a:t>
            </a:r>
            <a:r>
              <a:rPr lang="cs-CZ" dirty="0"/>
              <a:t> /= </a:t>
            </a:r>
            <a:r>
              <a:rPr lang="cs-CZ" dirty="0" err="1"/>
              <a:t>time_slot_window.size</a:t>
            </a:r>
            <a:r>
              <a:rPr lang="cs-CZ" dirty="0"/>
              <a:t>();</a:t>
            </a:r>
          </a:p>
          <a:p>
            <a:r>
              <a:rPr lang="cs-CZ" dirty="0" smtClean="0"/>
              <a:t>}</a:t>
            </a:r>
            <a:r>
              <a:rPr lang="en-US" dirty="0" smtClean="0"/>
              <a:t> e</a:t>
            </a:r>
            <a:r>
              <a:rPr lang="cs-CZ" dirty="0" err="1" smtClean="0"/>
              <a:t>lse</a:t>
            </a:r>
            <a:r>
              <a:rPr lang="cs-CZ" dirty="0"/>
              <a:t>{</a:t>
            </a:r>
          </a:p>
          <a:p>
            <a:r>
              <a:rPr lang="cs-CZ" dirty="0"/>
              <a:t>	</a:t>
            </a:r>
            <a:r>
              <a:rPr lang="cs-CZ" dirty="0" err="1"/>
              <a:t>agr</a:t>
            </a:r>
            <a:r>
              <a:rPr lang="cs-CZ" dirty="0"/>
              <a:t> = </a:t>
            </a:r>
            <a:r>
              <a:rPr lang="cs-CZ" dirty="0" err="1"/>
              <a:t>vals</a:t>
            </a:r>
            <a:r>
              <a:rPr lang="cs-CZ" dirty="0"/>
              <a:t>[</a:t>
            </a:r>
            <a:r>
              <a:rPr lang="cs-CZ" dirty="0" err="1"/>
              <a:t>time_slot_window.front</a:t>
            </a:r>
            <a:r>
              <a:rPr lang="cs-CZ" dirty="0"/>
              <a:t>()].second;</a:t>
            </a:r>
          </a:p>
          <a:p>
            <a:endParaRPr lang="cs-CZ" dirty="0"/>
          </a:p>
          <a:p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strcmp</a:t>
            </a:r>
            <a:r>
              <a:rPr lang="cs-CZ" dirty="0"/>
              <a:t>(f, "min") == 0){</a:t>
            </a:r>
          </a:p>
          <a:p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window_val</a:t>
            </a:r>
            <a:r>
              <a:rPr lang="cs-CZ" dirty="0"/>
              <a:t> : </a:t>
            </a:r>
            <a:r>
              <a:rPr lang="cs-CZ" dirty="0" err="1"/>
              <a:t>time_slot_window</a:t>
            </a:r>
            <a:r>
              <a:rPr lang="cs-CZ" dirty="0"/>
              <a:t>)</a:t>
            </a:r>
          </a:p>
          <a:p>
            <a:r>
              <a:rPr lang="cs-CZ" dirty="0"/>
              <a:t>		{</a:t>
            </a:r>
          </a:p>
          <a:p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vals</a:t>
            </a:r>
            <a:r>
              <a:rPr lang="cs-CZ" dirty="0"/>
              <a:t>[</a:t>
            </a:r>
            <a:r>
              <a:rPr lang="cs-CZ" dirty="0" err="1"/>
              <a:t>window_val</a:t>
            </a:r>
            <a:r>
              <a:rPr lang="cs-CZ" dirty="0"/>
              <a:t>].second &lt; </a:t>
            </a:r>
            <a:r>
              <a:rPr lang="cs-CZ" dirty="0" err="1"/>
              <a:t>agr</a:t>
            </a:r>
            <a:r>
              <a:rPr lang="cs-CZ" dirty="0"/>
              <a:t>){</a:t>
            </a:r>
          </a:p>
          <a:p>
            <a:r>
              <a:rPr lang="cs-CZ" dirty="0"/>
              <a:t>				</a:t>
            </a:r>
            <a:r>
              <a:rPr lang="cs-CZ" dirty="0" err="1"/>
              <a:t>agr</a:t>
            </a:r>
            <a:r>
              <a:rPr lang="cs-CZ" dirty="0"/>
              <a:t> = </a:t>
            </a:r>
            <a:r>
              <a:rPr lang="cs-CZ" dirty="0" err="1"/>
              <a:t>vals</a:t>
            </a:r>
            <a:r>
              <a:rPr lang="cs-CZ" dirty="0"/>
              <a:t>[</a:t>
            </a:r>
            <a:r>
              <a:rPr lang="cs-CZ" dirty="0" err="1"/>
              <a:t>window_val</a:t>
            </a:r>
            <a:r>
              <a:rPr lang="cs-CZ" dirty="0"/>
              <a:t>].second;</a:t>
            </a:r>
          </a:p>
          <a:p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strcmp</a:t>
            </a:r>
            <a:r>
              <a:rPr lang="cs-CZ" dirty="0"/>
              <a:t>(f, "</a:t>
            </a:r>
            <a:r>
              <a:rPr lang="cs-CZ" dirty="0" err="1"/>
              <a:t>max</a:t>
            </a:r>
            <a:r>
              <a:rPr lang="cs-CZ" dirty="0"/>
              <a:t>") == 0){</a:t>
            </a:r>
          </a:p>
          <a:p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window_val</a:t>
            </a:r>
            <a:r>
              <a:rPr lang="cs-CZ" dirty="0"/>
              <a:t> : </a:t>
            </a:r>
            <a:r>
              <a:rPr lang="cs-CZ" dirty="0" err="1"/>
              <a:t>time_slot_window</a:t>
            </a:r>
            <a:r>
              <a:rPr lang="cs-CZ" dirty="0"/>
              <a:t>)</a:t>
            </a:r>
          </a:p>
          <a:p>
            <a:r>
              <a:rPr lang="cs-CZ" dirty="0"/>
              <a:t>		{</a:t>
            </a:r>
          </a:p>
          <a:p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vals</a:t>
            </a:r>
            <a:r>
              <a:rPr lang="cs-CZ" dirty="0"/>
              <a:t>[</a:t>
            </a:r>
            <a:r>
              <a:rPr lang="cs-CZ" dirty="0" err="1"/>
              <a:t>window_val</a:t>
            </a:r>
            <a:r>
              <a:rPr lang="cs-CZ" dirty="0"/>
              <a:t>].second &gt; </a:t>
            </a:r>
            <a:r>
              <a:rPr lang="cs-CZ" dirty="0" err="1"/>
              <a:t>agr</a:t>
            </a:r>
            <a:r>
              <a:rPr lang="cs-CZ" dirty="0"/>
              <a:t>){</a:t>
            </a:r>
          </a:p>
          <a:p>
            <a:r>
              <a:rPr lang="cs-CZ" dirty="0"/>
              <a:t>				</a:t>
            </a:r>
            <a:r>
              <a:rPr lang="cs-CZ" dirty="0" err="1"/>
              <a:t>agr</a:t>
            </a:r>
            <a:r>
              <a:rPr lang="cs-CZ" dirty="0"/>
              <a:t> = </a:t>
            </a:r>
            <a:r>
              <a:rPr lang="cs-CZ" dirty="0" err="1"/>
              <a:t>vals</a:t>
            </a:r>
            <a:r>
              <a:rPr lang="cs-CZ" dirty="0"/>
              <a:t>[</a:t>
            </a:r>
            <a:r>
              <a:rPr lang="cs-CZ" dirty="0" err="1"/>
              <a:t>window_val</a:t>
            </a:r>
            <a:r>
              <a:rPr lang="cs-CZ" dirty="0"/>
              <a:t>].second;</a:t>
            </a:r>
          </a:p>
          <a:p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47500" lnSpcReduction="20000"/>
          </a:bodyPr>
          <a:lstStyle/>
          <a:p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aggfunc</a:t>
            </a:r>
            <a:r>
              <a:rPr lang="cs-CZ" dirty="0"/>
              <a:t> == "min") {</a:t>
            </a:r>
          </a:p>
          <a:p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 = 0;</a:t>
            </a:r>
          </a:p>
          <a:p>
            <a:r>
              <a:rPr lang="cs-CZ" dirty="0"/>
              <a:t>	set&lt;</a:t>
            </a:r>
            <a:r>
              <a:rPr lang="cs-CZ" dirty="0" err="1"/>
              <a:t>ii</a:t>
            </a:r>
            <a:r>
              <a:rPr lang="cs-CZ" dirty="0"/>
              <a:t>&gt; st = {a[0]};</a:t>
            </a:r>
          </a:p>
          <a:p>
            <a:r>
              <a:rPr lang="cs-CZ" dirty="0"/>
              <a:t>	map&lt;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&gt; </a:t>
            </a:r>
            <a:r>
              <a:rPr lang="cs-CZ" dirty="0" err="1"/>
              <a:t>freq</a:t>
            </a:r>
            <a:r>
              <a:rPr lang="cs-CZ" dirty="0"/>
              <a:t>;</a:t>
            </a:r>
          </a:p>
          <a:p>
            <a:r>
              <a:rPr lang="cs-CZ" dirty="0"/>
              <a:t>	</a:t>
            </a:r>
            <a:r>
              <a:rPr lang="cs-CZ" dirty="0" err="1"/>
              <a:t>freq</a:t>
            </a:r>
            <a:r>
              <a:rPr lang="cs-CZ" dirty="0"/>
              <a:t>[a[0].S]++;</a:t>
            </a:r>
          </a:p>
          <a:p>
            <a:r>
              <a:rPr lang="cs-CZ" dirty="0"/>
              <a:t>	f(i, 1, n) {</a:t>
            </a:r>
          </a:p>
          <a:p>
            <a:r>
              <a:rPr lang="cs-CZ" dirty="0"/>
              <a:t>		</a:t>
            </a:r>
            <a:r>
              <a:rPr lang="cs-CZ" dirty="0" err="1"/>
              <a:t>while</a:t>
            </a:r>
            <a:r>
              <a:rPr lang="cs-CZ" dirty="0"/>
              <a:t>(</a:t>
            </a:r>
            <a:r>
              <a:rPr lang="cs-CZ" dirty="0" err="1"/>
              <a:t>sz</a:t>
            </a:r>
            <a:r>
              <a:rPr lang="cs-CZ" dirty="0"/>
              <a:t>(st) &amp;&amp; a[i].F - </a:t>
            </a:r>
            <a:r>
              <a:rPr lang="cs-CZ" dirty="0" err="1"/>
              <a:t>st.begin</a:t>
            </a:r>
            <a:r>
              <a:rPr lang="cs-CZ" dirty="0"/>
              <a:t>()-&gt;F &gt; l) {</a:t>
            </a:r>
          </a:p>
          <a:p>
            <a:r>
              <a:rPr lang="cs-CZ" dirty="0"/>
              <a:t>			</a:t>
            </a:r>
            <a:r>
              <a:rPr lang="cs-CZ" dirty="0" err="1"/>
              <a:t>freq</a:t>
            </a:r>
            <a:r>
              <a:rPr lang="cs-CZ" dirty="0"/>
              <a:t>[</a:t>
            </a:r>
            <a:r>
              <a:rPr lang="cs-CZ" dirty="0" err="1"/>
              <a:t>st.begin</a:t>
            </a:r>
            <a:r>
              <a:rPr lang="cs-CZ" dirty="0"/>
              <a:t>()-&gt;S]--;</a:t>
            </a:r>
          </a:p>
          <a:p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 (!</a:t>
            </a:r>
            <a:r>
              <a:rPr lang="cs-CZ" dirty="0" err="1"/>
              <a:t>freq</a:t>
            </a:r>
            <a:r>
              <a:rPr lang="cs-CZ" dirty="0"/>
              <a:t>[</a:t>
            </a:r>
            <a:r>
              <a:rPr lang="cs-CZ" dirty="0" err="1"/>
              <a:t>st.begin</a:t>
            </a:r>
            <a:r>
              <a:rPr lang="cs-CZ" dirty="0"/>
              <a:t>()-&gt;S])</a:t>
            </a:r>
          </a:p>
          <a:p>
            <a:r>
              <a:rPr lang="cs-CZ" dirty="0"/>
              <a:t>				</a:t>
            </a:r>
            <a:r>
              <a:rPr lang="cs-CZ" dirty="0" err="1"/>
              <a:t>freq.erase</a:t>
            </a:r>
            <a:r>
              <a:rPr lang="cs-CZ" dirty="0"/>
              <a:t>(</a:t>
            </a:r>
            <a:r>
              <a:rPr lang="cs-CZ" dirty="0" err="1"/>
              <a:t>st.begin</a:t>
            </a:r>
            <a:r>
              <a:rPr lang="cs-CZ" dirty="0"/>
              <a:t>()-&gt;S);</a:t>
            </a:r>
          </a:p>
          <a:p>
            <a:r>
              <a:rPr lang="cs-CZ" dirty="0"/>
              <a:t>			</a:t>
            </a:r>
            <a:r>
              <a:rPr lang="cs-CZ" dirty="0" err="1"/>
              <a:t>st.erase</a:t>
            </a:r>
            <a:r>
              <a:rPr lang="cs-CZ" dirty="0"/>
              <a:t>(</a:t>
            </a:r>
            <a:r>
              <a:rPr lang="cs-CZ" dirty="0" err="1"/>
              <a:t>st.begin</a:t>
            </a:r>
            <a:r>
              <a:rPr lang="cs-CZ" dirty="0"/>
              <a:t>());</a:t>
            </a:r>
          </a:p>
          <a:p>
            <a:r>
              <a:rPr lang="cs-CZ" dirty="0"/>
              <a:t>		}</a:t>
            </a:r>
          </a:p>
          <a:p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sz</a:t>
            </a:r>
            <a:r>
              <a:rPr lang="cs-CZ" dirty="0"/>
              <a:t>(st) &amp;&amp; </a:t>
            </a:r>
            <a:r>
              <a:rPr lang="cs-CZ" dirty="0" err="1"/>
              <a:t>cmp</a:t>
            </a:r>
            <a:r>
              <a:rPr lang="cs-CZ" dirty="0"/>
              <a:t>(a[i].</a:t>
            </a:r>
            <a:r>
              <a:rPr lang="cs-CZ" dirty="0" err="1"/>
              <a:t>S,freq.begin</a:t>
            </a:r>
            <a:r>
              <a:rPr lang="cs-CZ" dirty="0"/>
              <a:t>()-&gt;F</a:t>
            </a:r>
            <a:r>
              <a:rPr lang="cs-CZ" dirty="0" smtClean="0"/>
              <a:t>))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ans</a:t>
            </a:r>
            <a:r>
              <a:rPr lang="cs-CZ" dirty="0"/>
              <a:t>++;</a:t>
            </a:r>
          </a:p>
          <a:p>
            <a:r>
              <a:rPr lang="cs-CZ" dirty="0"/>
              <a:t>		</a:t>
            </a:r>
            <a:r>
              <a:rPr lang="cs-CZ" dirty="0" err="1"/>
              <a:t>freq</a:t>
            </a:r>
            <a:r>
              <a:rPr lang="cs-CZ" dirty="0"/>
              <a:t>[a[i].S]++;</a:t>
            </a:r>
          </a:p>
          <a:p>
            <a:r>
              <a:rPr lang="cs-CZ" dirty="0"/>
              <a:t>		</a:t>
            </a:r>
            <a:r>
              <a:rPr lang="cs-CZ" dirty="0" err="1"/>
              <a:t>st.emplace</a:t>
            </a:r>
            <a:r>
              <a:rPr lang="cs-CZ" dirty="0"/>
              <a:t>(a[i]);</a:t>
            </a:r>
          </a:p>
          <a:p>
            <a:r>
              <a:rPr lang="cs-CZ" dirty="0"/>
              <a:t>	}</a:t>
            </a:r>
          </a:p>
          <a:p>
            <a:r>
              <a:rPr lang="cs-CZ" dirty="0"/>
              <a:t>	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dirty="0" err="1"/>
              <a:t>ans</a:t>
            </a:r>
            <a:r>
              <a:rPr lang="cs-CZ" dirty="0"/>
              <a:t> &lt;&lt; 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r>
              <a:rPr lang="cs-CZ" dirty="0"/>
              <a:t>} 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aggfunc</a:t>
            </a:r>
            <a:r>
              <a:rPr lang="cs-CZ" dirty="0"/>
              <a:t> == "</a:t>
            </a:r>
            <a:r>
              <a:rPr lang="cs-CZ" dirty="0" err="1"/>
              <a:t>max</a:t>
            </a:r>
            <a:r>
              <a:rPr lang="cs-CZ" dirty="0"/>
              <a:t>") {</a:t>
            </a:r>
          </a:p>
          <a:p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ans</a:t>
            </a:r>
            <a:r>
              <a:rPr lang="cs-CZ" dirty="0"/>
              <a:t> = 0;</a:t>
            </a:r>
          </a:p>
          <a:p>
            <a:r>
              <a:rPr lang="cs-CZ" dirty="0"/>
              <a:t>	set&lt;</a:t>
            </a:r>
            <a:r>
              <a:rPr lang="cs-CZ" dirty="0" err="1"/>
              <a:t>ii</a:t>
            </a:r>
            <a:r>
              <a:rPr lang="cs-CZ" dirty="0"/>
              <a:t>&gt; st = {a[0]};</a:t>
            </a:r>
          </a:p>
          <a:p>
            <a:r>
              <a:rPr lang="cs-CZ" dirty="0"/>
              <a:t>	map&lt;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&gt; </a:t>
            </a:r>
            <a:r>
              <a:rPr lang="cs-CZ" dirty="0" err="1"/>
              <a:t>freq</a:t>
            </a:r>
            <a:r>
              <a:rPr lang="cs-CZ" dirty="0"/>
              <a:t>;</a:t>
            </a:r>
          </a:p>
          <a:p>
            <a:r>
              <a:rPr lang="cs-CZ" dirty="0"/>
              <a:t>	</a:t>
            </a:r>
            <a:r>
              <a:rPr lang="cs-CZ" dirty="0" err="1"/>
              <a:t>freq</a:t>
            </a:r>
            <a:r>
              <a:rPr lang="cs-CZ" dirty="0"/>
              <a:t>[a[0].S]++;</a:t>
            </a:r>
          </a:p>
          <a:p>
            <a:r>
              <a:rPr lang="cs-CZ" dirty="0"/>
              <a:t>	f(i, 1, n) {</a:t>
            </a:r>
          </a:p>
          <a:p>
            <a:r>
              <a:rPr lang="cs-CZ" dirty="0"/>
              <a:t>		</a:t>
            </a:r>
            <a:r>
              <a:rPr lang="cs-CZ" dirty="0" err="1"/>
              <a:t>while</a:t>
            </a:r>
            <a:r>
              <a:rPr lang="cs-CZ" dirty="0"/>
              <a:t>(</a:t>
            </a:r>
            <a:r>
              <a:rPr lang="cs-CZ" dirty="0" err="1"/>
              <a:t>sz</a:t>
            </a:r>
            <a:r>
              <a:rPr lang="cs-CZ" dirty="0"/>
              <a:t>(st) &amp;&amp; a[i].F - </a:t>
            </a:r>
            <a:r>
              <a:rPr lang="cs-CZ" dirty="0" err="1"/>
              <a:t>st.begin</a:t>
            </a:r>
            <a:r>
              <a:rPr lang="cs-CZ" dirty="0"/>
              <a:t>()-&gt;F &gt; l) {</a:t>
            </a:r>
          </a:p>
          <a:p>
            <a:r>
              <a:rPr lang="cs-CZ" dirty="0"/>
              <a:t>			</a:t>
            </a:r>
            <a:r>
              <a:rPr lang="cs-CZ" dirty="0" err="1"/>
              <a:t>freq</a:t>
            </a:r>
            <a:r>
              <a:rPr lang="cs-CZ" dirty="0"/>
              <a:t>[</a:t>
            </a:r>
            <a:r>
              <a:rPr lang="cs-CZ" dirty="0" err="1"/>
              <a:t>st.begin</a:t>
            </a:r>
            <a:r>
              <a:rPr lang="cs-CZ" dirty="0"/>
              <a:t>()-&gt;S]--;</a:t>
            </a:r>
          </a:p>
          <a:p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 (!</a:t>
            </a:r>
            <a:r>
              <a:rPr lang="cs-CZ" dirty="0" err="1"/>
              <a:t>freq</a:t>
            </a:r>
            <a:r>
              <a:rPr lang="cs-CZ" dirty="0"/>
              <a:t>[</a:t>
            </a:r>
            <a:r>
              <a:rPr lang="cs-CZ" dirty="0" err="1"/>
              <a:t>st.begin</a:t>
            </a:r>
            <a:r>
              <a:rPr lang="cs-CZ" dirty="0"/>
              <a:t>()-&gt;S])</a:t>
            </a:r>
          </a:p>
          <a:p>
            <a:r>
              <a:rPr lang="cs-CZ" dirty="0"/>
              <a:t>				</a:t>
            </a:r>
            <a:r>
              <a:rPr lang="cs-CZ" dirty="0" err="1"/>
              <a:t>freq.erase</a:t>
            </a:r>
            <a:r>
              <a:rPr lang="cs-CZ" dirty="0"/>
              <a:t>(</a:t>
            </a:r>
            <a:r>
              <a:rPr lang="cs-CZ" dirty="0" err="1"/>
              <a:t>st.begin</a:t>
            </a:r>
            <a:r>
              <a:rPr lang="cs-CZ" dirty="0"/>
              <a:t>()-&gt;S);</a:t>
            </a:r>
          </a:p>
          <a:p>
            <a:r>
              <a:rPr lang="cs-CZ" dirty="0"/>
              <a:t>			</a:t>
            </a:r>
            <a:r>
              <a:rPr lang="cs-CZ" dirty="0" err="1"/>
              <a:t>st.erase</a:t>
            </a:r>
            <a:r>
              <a:rPr lang="cs-CZ" dirty="0"/>
              <a:t>(</a:t>
            </a:r>
            <a:r>
              <a:rPr lang="cs-CZ" dirty="0" err="1"/>
              <a:t>st.begin</a:t>
            </a:r>
            <a:r>
              <a:rPr lang="cs-CZ" dirty="0"/>
              <a:t>());</a:t>
            </a:r>
          </a:p>
          <a:p>
            <a:r>
              <a:rPr lang="cs-CZ" dirty="0"/>
              <a:t>		}</a:t>
            </a:r>
          </a:p>
          <a:p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sz</a:t>
            </a:r>
            <a:r>
              <a:rPr lang="cs-CZ" dirty="0"/>
              <a:t>(st) &amp;&amp; </a:t>
            </a:r>
            <a:r>
              <a:rPr lang="cs-CZ" dirty="0" err="1"/>
              <a:t>cmp</a:t>
            </a:r>
            <a:r>
              <a:rPr lang="cs-CZ" dirty="0"/>
              <a:t>(a[i].</a:t>
            </a:r>
            <a:r>
              <a:rPr lang="cs-CZ" dirty="0" err="1"/>
              <a:t>S,prev</a:t>
            </a:r>
            <a:r>
              <a:rPr lang="cs-CZ" dirty="0"/>
              <a:t>(</a:t>
            </a:r>
            <a:r>
              <a:rPr lang="cs-CZ" dirty="0" err="1"/>
              <a:t>freq.end</a:t>
            </a:r>
            <a:r>
              <a:rPr lang="cs-CZ" dirty="0"/>
              <a:t>())-&gt;F</a:t>
            </a:r>
            <a:r>
              <a:rPr lang="cs-CZ" dirty="0" smtClean="0"/>
              <a:t>))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ans</a:t>
            </a:r>
            <a:r>
              <a:rPr lang="cs-CZ" dirty="0"/>
              <a:t>++;</a:t>
            </a:r>
          </a:p>
          <a:p>
            <a:r>
              <a:rPr lang="cs-CZ" dirty="0"/>
              <a:t>		</a:t>
            </a:r>
            <a:r>
              <a:rPr lang="cs-CZ" dirty="0" err="1"/>
              <a:t>freq</a:t>
            </a:r>
            <a:r>
              <a:rPr lang="cs-CZ" dirty="0"/>
              <a:t>[a[i].S]++;</a:t>
            </a:r>
          </a:p>
          <a:p>
            <a:r>
              <a:rPr lang="cs-CZ" dirty="0"/>
              <a:t>		</a:t>
            </a:r>
            <a:r>
              <a:rPr lang="cs-CZ" dirty="0" err="1"/>
              <a:t>st.emplace</a:t>
            </a:r>
            <a:r>
              <a:rPr lang="cs-CZ" dirty="0"/>
              <a:t>(a[i]);</a:t>
            </a:r>
          </a:p>
          <a:p>
            <a:r>
              <a:rPr lang="cs-CZ" dirty="0" smtClean="0"/>
              <a:t>	}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cout</a:t>
            </a:r>
            <a:r>
              <a:rPr lang="cs-CZ" dirty="0" smtClean="0"/>
              <a:t> &lt;&lt; </a:t>
            </a:r>
            <a:r>
              <a:rPr lang="cs-CZ" dirty="0" err="1" smtClean="0"/>
              <a:t>ans</a:t>
            </a:r>
            <a:r>
              <a:rPr lang="cs-CZ" dirty="0" smtClean="0"/>
              <a:t> &lt;&lt; </a:t>
            </a:r>
            <a:r>
              <a:rPr lang="cs-CZ" dirty="0" err="1" smtClean="0"/>
              <a:t>endl</a:t>
            </a:r>
            <a:r>
              <a:rPr lang="cs-CZ" dirty="0" smtClean="0"/>
              <a:t>;</a:t>
            </a:r>
          </a:p>
          <a:p>
            <a:r>
              <a:rPr lang="cs-CZ" dirty="0" smtClean="0"/>
              <a:t>} </a:t>
            </a:r>
            <a:r>
              <a:rPr lang="cs-CZ" dirty="0" err="1" smtClean="0"/>
              <a:t>else</a:t>
            </a:r>
            <a:r>
              <a:rPr lang="cs-CZ" dirty="0" smtClean="0"/>
              <a:t> {</a:t>
            </a:r>
          </a:p>
          <a:p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8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 defTabSz="627063">
              <a:defRPr/>
            </a:pPr>
            <a:r>
              <a:rPr lang="en-US" dirty="0" err="1"/>
              <a:t>int</a:t>
            </a:r>
            <a:r>
              <a:rPr lang="en-US" dirty="0"/>
              <a:t> less(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</a:t>
            </a:r>
            <a:r>
              <a:rPr lang="en-US" dirty="0" smtClean="0"/>
              <a:t>) { return </a:t>
            </a:r>
            <a:r>
              <a:rPr lang="en-US" dirty="0"/>
              <a:t>a - b</a:t>
            </a:r>
            <a:r>
              <a:rPr lang="en-US" dirty="0" smtClean="0"/>
              <a:t>; }</a:t>
            </a:r>
            <a:endParaRPr lang="en-US" dirty="0"/>
          </a:p>
          <a:p>
            <a:pPr defTabSz="627063">
              <a:defRPr/>
            </a:pPr>
            <a:r>
              <a:rPr lang="en-US" dirty="0" err="1"/>
              <a:t>int</a:t>
            </a:r>
            <a:r>
              <a:rPr lang="en-US" dirty="0"/>
              <a:t> greater(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</a:t>
            </a:r>
            <a:r>
              <a:rPr lang="en-US" dirty="0" smtClean="0"/>
              <a:t>) { return </a:t>
            </a:r>
            <a:r>
              <a:rPr lang="en-US" dirty="0"/>
              <a:t>b - a</a:t>
            </a:r>
            <a:r>
              <a:rPr lang="en-US" dirty="0" smtClean="0"/>
              <a:t>; }</a:t>
            </a:r>
            <a:endParaRPr lang="en-US" dirty="0"/>
          </a:p>
          <a:p>
            <a:pPr defTabSz="627063">
              <a:defRPr/>
            </a:pPr>
            <a:r>
              <a:rPr lang="en-US" dirty="0" smtClean="0"/>
              <a:t>______________________</a:t>
            </a:r>
          </a:p>
          <a:p>
            <a:pPr defTabSz="627063">
              <a:defRPr/>
            </a:pPr>
            <a:endParaRPr lang="en-US" dirty="0" smtClean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 &gt;&gt; o &gt;&gt; f &gt;&gt; interval;</a:t>
            </a:r>
          </a:p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compare</a:t>
            </a:r>
            <a:r>
              <a:rPr lang="cs-CZ" dirty="0"/>
              <a:t> = o[0] == 'g' ? </a:t>
            </a:r>
            <a:r>
              <a:rPr lang="cs-CZ" dirty="0" err="1"/>
              <a:t>greater</a:t>
            </a:r>
            <a:r>
              <a:rPr lang="cs-CZ" dirty="0"/>
              <a:t> : </a:t>
            </a:r>
            <a:r>
              <a:rPr lang="cs-CZ" dirty="0" err="1"/>
              <a:t>less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(f[0] == 'a</a:t>
            </a:r>
            <a:r>
              <a:rPr lang="cs-CZ" dirty="0" smtClean="0"/>
              <a:t>')</a:t>
            </a:r>
            <a:r>
              <a:rPr lang="en-US" dirty="0" smtClean="0"/>
              <a:t> </a:t>
            </a:r>
            <a:r>
              <a:rPr lang="cs-CZ" dirty="0" smtClean="0"/>
              <a:t>{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res = </a:t>
            </a:r>
            <a:r>
              <a:rPr lang="cs-CZ" dirty="0" err="1"/>
              <a:t>avg</a:t>
            </a:r>
            <a:r>
              <a:rPr lang="cs-CZ" dirty="0"/>
              <a:t>();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smtClean="0"/>
              <a:t>}</a:t>
            </a:r>
            <a:r>
              <a:rPr lang="en-US" dirty="0" smtClean="0"/>
              <a:t> </a:t>
            </a:r>
            <a:r>
              <a:rPr lang="cs-CZ" dirty="0" err="1" smtClean="0"/>
              <a:t>else</a:t>
            </a:r>
            <a:r>
              <a:rPr lang="en-US" dirty="0" smtClean="0"/>
              <a:t> </a:t>
            </a:r>
            <a:r>
              <a:rPr lang="cs-CZ" dirty="0" smtClean="0"/>
              <a:t>{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heapCompare</a:t>
            </a:r>
            <a:r>
              <a:rPr lang="cs-CZ" dirty="0"/>
              <a:t> = f[1] == 'a' ? </a:t>
            </a:r>
            <a:r>
              <a:rPr lang="cs-CZ" dirty="0" err="1"/>
              <a:t>greater</a:t>
            </a:r>
            <a:r>
              <a:rPr lang="cs-CZ" dirty="0"/>
              <a:t> : </a:t>
            </a:r>
            <a:r>
              <a:rPr lang="cs-CZ" dirty="0" err="1"/>
              <a:t>less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	res = </a:t>
            </a:r>
            <a:r>
              <a:rPr lang="cs-CZ" dirty="0" err="1"/>
              <a:t>max_min</a:t>
            </a:r>
            <a:r>
              <a:rPr lang="cs-CZ" dirty="0"/>
              <a:t>();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(res != 0)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cout</a:t>
            </a:r>
            <a:r>
              <a:rPr lang="cs-CZ" dirty="0"/>
              <a:t> &lt;&lt; res &lt;&lt;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7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defTabSz="627063">
              <a:defRPr/>
            </a:pP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got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got</a:t>
            </a:r>
            <a:r>
              <a:rPr lang="cs-CZ" dirty="0"/>
              <a:t> != 0){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size_t</a:t>
            </a:r>
            <a:r>
              <a:rPr lang="cs-CZ" dirty="0"/>
              <a:t> i = </a:t>
            </a:r>
            <a:r>
              <a:rPr lang="cs-CZ" dirty="0" err="1"/>
              <a:t>zadani.size</a:t>
            </a:r>
            <a:r>
              <a:rPr lang="cs-CZ" dirty="0"/>
              <a:t>() - 1; i &gt;= 0; --i)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zadani</a:t>
            </a:r>
            <a:r>
              <a:rPr lang="cs-CZ" dirty="0"/>
              <a:t>[i] &lt;= </a:t>
            </a:r>
            <a:r>
              <a:rPr lang="cs-CZ" dirty="0" err="1"/>
              <a:t>got</a:t>
            </a:r>
            <a:r>
              <a:rPr lang="cs-CZ" dirty="0"/>
              <a:t>){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 (i == (</a:t>
            </a:r>
            <a:r>
              <a:rPr lang="cs-CZ" dirty="0" err="1"/>
              <a:t>zadani.size</a:t>
            </a:r>
            <a:r>
              <a:rPr lang="cs-CZ" dirty="0"/>
              <a:t>() - 1))</a:t>
            </a:r>
          </a:p>
          <a:p>
            <a:pPr defTabSz="627063">
              <a:defRPr/>
            </a:pPr>
            <a:r>
              <a:rPr lang="cs-CZ" dirty="0"/>
              <a:t>				</a:t>
            </a:r>
            <a:r>
              <a:rPr lang="cs-CZ" dirty="0" err="1"/>
              <a:t>zadani.push_back</a:t>
            </a:r>
            <a:r>
              <a:rPr lang="cs-CZ" dirty="0"/>
              <a:t>(</a:t>
            </a:r>
            <a:r>
              <a:rPr lang="cs-CZ" dirty="0" err="1"/>
              <a:t>got</a:t>
            </a:r>
            <a:r>
              <a:rPr lang="cs-CZ" dirty="0"/>
              <a:t>);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zadani</a:t>
            </a:r>
            <a:r>
              <a:rPr lang="cs-CZ" dirty="0"/>
              <a:t>[i + 1] &gt; </a:t>
            </a:r>
            <a:r>
              <a:rPr lang="cs-CZ" dirty="0" err="1"/>
              <a:t>got</a:t>
            </a:r>
            <a:r>
              <a:rPr lang="cs-CZ" dirty="0"/>
              <a:t>)</a:t>
            </a:r>
          </a:p>
          <a:p>
            <a:pPr defTabSz="627063">
              <a:defRPr/>
            </a:pPr>
            <a:r>
              <a:rPr lang="cs-CZ" dirty="0"/>
              <a:t>					</a:t>
            </a:r>
            <a:r>
              <a:rPr lang="cs-CZ" dirty="0" err="1"/>
              <a:t>zadani</a:t>
            </a:r>
            <a:r>
              <a:rPr lang="cs-CZ" dirty="0"/>
              <a:t>[i + 1] = </a:t>
            </a:r>
            <a:r>
              <a:rPr lang="cs-CZ" dirty="0" err="1"/>
              <a:t>got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		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		}</a:t>
            </a:r>
          </a:p>
          <a:p>
            <a:pPr defTabSz="627063">
              <a:defRPr/>
            </a:pPr>
            <a:r>
              <a:rPr lang="cs-CZ" dirty="0" smtClean="0"/>
              <a:t>		}</a:t>
            </a:r>
          </a:p>
          <a:p>
            <a:pPr defTabSz="627063">
              <a:defRPr/>
            </a:pPr>
            <a:r>
              <a:rPr lang="cs-CZ" dirty="0" smtClean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got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} 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defTabSz="627063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avg</a:t>
            </a:r>
            <a:r>
              <a:rPr lang="cs-CZ" dirty="0"/>
              <a:t>( </a:t>
            </a:r>
            <a:r>
              <a:rPr lang="cs-CZ" dirty="0" err="1"/>
              <a:t>vector</a:t>
            </a:r>
            <a:r>
              <a:rPr lang="cs-CZ" dirty="0"/>
              <a:t> &lt; pair &lt; </a:t>
            </a:r>
            <a:r>
              <a:rPr lang="cs-CZ" dirty="0" err="1"/>
              <a:t>int</a:t>
            </a:r>
            <a:r>
              <a:rPr lang="cs-CZ" dirty="0"/>
              <a:t> , </a:t>
            </a:r>
            <a:r>
              <a:rPr lang="cs-CZ" dirty="0" err="1"/>
              <a:t>int</a:t>
            </a:r>
            <a:r>
              <a:rPr lang="cs-CZ" dirty="0"/>
              <a:t> &gt; &gt; &amp; </a:t>
            </a:r>
            <a:r>
              <a:rPr lang="cs-CZ" dirty="0" err="1"/>
              <a:t>samples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 interval,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&lt; </a:t>
            </a:r>
            <a:r>
              <a:rPr lang="cs-CZ" dirty="0" err="1"/>
              <a:t>bool</a:t>
            </a:r>
            <a:r>
              <a:rPr lang="cs-CZ" dirty="0"/>
              <a:t> ( double , double ) &gt; &amp; </a:t>
            </a:r>
            <a:r>
              <a:rPr lang="cs-CZ" dirty="0" err="1"/>
              <a:t>cmp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sum = </a:t>
            </a:r>
            <a:r>
              <a:rPr lang="cs-CZ" dirty="0" err="1"/>
              <a:t>samples</a:t>
            </a:r>
            <a:r>
              <a:rPr lang="cs-CZ" dirty="0"/>
              <a:t> [ 0 ] . second;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beginIndex</a:t>
            </a:r>
            <a:r>
              <a:rPr lang="cs-CZ" dirty="0"/>
              <a:t> = 0;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endIndex</a:t>
            </a:r>
            <a:r>
              <a:rPr lang="cs-CZ" dirty="0"/>
              <a:t> = 1;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count</a:t>
            </a:r>
            <a:r>
              <a:rPr lang="cs-CZ" dirty="0"/>
              <a:t> = 0;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endIndex</a:t>
            </a:r>
            <a:r>
              <a:rPr lang="cs-CZ" dirty="0"/>
              <a:t> &lt; (</a:t>
            </a:r>
            <a:r>
              <a:rPr lang="cs-CZ" dirty="0" err="1"/>
              <a:t>int</a:t>
            </a:r>
            <a:r>
              <a:rPr lang="cs-CZ" dirty="0"/>
              <a:t>)</a:t>
            </a:r>
            <a:r>
              <a:rPr lang="cs-CZ" dirty="0" err="1"/>
              <a:t>samples.size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while</a:t>
            </a:r>
            <a:r>
              <a:rPr lang="cs-CZ" dirty="0"/>
              <a:t> ( </a:t>
            </a:r>
            <a:r>
              <a:rPr lang="cs-CZ" dirty="0" err="1"/>
              <a:t>samples</a:t>
            </a:r>
            <a:r>
              <a:rPr lang="cs-CZ" dirty="0"/>
              <a:t>[ </a:t>
            </a:r>
            <a:r>
              <a:rPr lang="cs-CZ" dirty="0" err="1"/>
              <a:t>endIndex</a:t>
            </a:r>
            <a:r>
              <a:rPr lang="cs-CZ" dirty="0"/>
              <a:t> ] . </a:t>
            </a:r>
            <a:r>
              <a:rPr lang="en-US" dirty="0" smtClean="0"/>
              <a:t>f</a:t>
            </a:r>
            <a:r>
              <a:rPr lang="cs-CZ" dirty="0" err="1" smtClean="0"/>
              <a:t>irst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cs-CZ" dirty="0" smtClean="0"/>
              <a:t>- </a:t>
            </a:r>
            <a:r>
              <a:rPr lang="cs-CZ" dirty="0" err="1"/>
              <a:t>samples</a:t>
            </a:r>
            <a:r>
              <a:rPr lang="cs-CZ" dirty="0"/>
              <a:t> [ </a:t>
            </a:r>
            <a:r>
              <a:rPr lang="cs-CZ" dirty="0" err="1"/>
              <a:t>beginIndex</a:t>
            </a:r>
            <a:r>
              <a:rPr lang="cs-CZ" dirty="0"/>
              <a:t> ] . </a:t>
            </a:r>
            <a:r>
              <a:rPr lang="cs-CZ" dirty="0" err="1"/>
              <a:t>first</a:t>
            </a:r>
            <a:r>
              <a:rPr lang="cs-CZ" dirty="0"/>
              <a:t> &gt; interval)</a:t>
            </a:r>
          </a:p>
          <a:p>
            <a:pPr defTabSz="627063">
              <a:defRPr/>
            </a:pPr>
            <a:r>
              <a:rPr lang="cs-CZ" dirty="0"/>
              <a:t>				sum -= </a:t>
            </a:r>
            <a:r>
              <a:rPr lang="cs-CZ" dirty="0" err="1"/>
              <a:t>samples</a:t>
            </a:r>
            <a:r>
              <a:rPr lang="cs-CZ" dirty="0"/>
              <a:t> [ </a:t>
            </a:r>
            <a:r>
              <a:rPr lang="cs-CZ" dirty="0" err="1"/>
              <a:t>beginIndex</a:t>
            </a:r>
            <a:r>
              <a:rPr lang="cs-CZ" dirty="0"/>
              <a:t> ++ ] . second 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 </a:t>
            </a:r>
            <a:r>
              <a:rPr lang="cs-CZ" dirty="0" err="1"/>
              <a:t>endIndex</a:t>
            </a:r>
            <a:r>
              <a:rPr lang="cs-CZ" dirty="0"/>
              <a:t> == </a:t>
            </a:r>
            <a:r>
              <a:rPr lang="cs-CZ" dirty="0" err="1"/>
              <a:t>beginIndex</a:t>
            </a:r>
            <a:r>
              <a:rPr lang="cs-CZ" dirty="0"/>
              <a:t> ) {</a:t>
            </a:r>
          </a:p>
          <a:p>
            <a:pPr defTabSz="627063">
              <a:defRPr/>
            </a:pPr>
            <a:r>
              <a:rPr lang="cs-CZ" dirty="0"/>
              <a:t>				sum += </a:t>
            </a:r>
            <a:r>
              <a:rPr lang="cs-CZ" dirty="0" err="1"/>
              <a:t>samples</a:t>
            </a:r>
            <a:r>
              <a:rPr lang="cs-CZ" dirty="0"/>
              <a:t> [ </a:t>
            </a:r>
            <a:r>
              <a:rPr lang="cs-CZ" dirty="0" err="1"/>
              <a:t>endIndex</a:t>
            </a:r>
            <a:r>
              <a:rPr lang="cs-CZ" dirty="0"/>
              <a:t> ++ ] . second;</a:t>
            </a:r>
          </a:p>
          <a:p>
            <a:pPr defTabSz="627063">
              <a:defRPr/>
            </a:pPr>
            <a:r>
              <a:rPr lang="cs-CZ" dirty="0"/>
              <a:t>				</a:t>
            </a:r>
            <a:r>
              <a:rPr lang="cs-CZ" dirty="0" err="1"/>
              <a:t>continue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 </a:t>
            </a:r>
            <a:r>
              <a:rPr lang="cs-CZ" dirty="0" err="1"/>
              <a:t>cmp</a:t>
            </a:r>
            <a:r>
              <a:rPr lang="cs-CZ" dirty="0"/>
              <a:t> ( </a:t>
            </a:r>
            <a:r>
              <a:rPr lang="cs-CZ" dirty="0" err="1"/>
              <a:t>samples</a:t>
            </a:r>
            <a:r>
              <a:rPr lang="cs-CZ" dirty="0"/>
              <a:t> [ </a:t>
            </a:r>
            <a:r>
              <a:rPr lang="cs-CZ" dirty="0" err="1"/>
              <a:t>endIndex</a:t>
            </a:r>
            <a:r>
              <a:rPr lang="cs-CZ" dirty="0"/>
              <a:t> ] . second 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cs-CZ" dirty="0" smtClean="0"/>
              <a:t>( </a:t>
            </a:r>
            <a:r>
              <a:rPr lang="cs-CZ" dirty="0"/>
              <a:t>double )sum / (</a:t>
            </a:r>
            <a:r>
              <a:rPr lang="cs-CZ" dirty="0" err="1"/>
              <a:t>endIndex</a:t>
            </a:r>
            <a:r>
              <a:rPr lang="cs-CZ" dirty="0"/>
              <a:t> - </a:t>
            </a:r>
            <a:r>
              <a:rPr lang="cs-CZ" dirty="0" err="1"/>
              <a:t>beginIndex</a:t>
            </a:r>
            <a:r>
              <a:rPr lang="cs-CZ" dirty="0"/>
              <a:t>) ) )</a:t>
            </a:r>
          </a:p>
          <a:p>
            <a:pPr defTabSz="627063">
              <a:defRPr/>
            </a:pPr>
            <a:r>
              <a:rPr lang="cs-CZ" dirty="0"/>
              <a:t>				++ </a:t>
            </a:r>
            <a:r>
              <a:rPr lang="cs-CZ" dirty="0" err="1"/>
              <a:t>count</a:t>
            </a:r>
            <a:r>
              <a:rPr lang="cs-CZ" dirty="0"/>
              <a:t> ;</a:t>
            </a:r>
          </a:p>
          <a:p>
            <a:pPr defTabSz="627063">
              <a:defRPr/>
            </a:pPr>
            <a:r>
              <a:rPr lang="cs-CZ" dirty="0"/>
              <a:t>		sum += </a:t>
            </a:r>
            <a:r>
              <a:rPr lang="cs-CZ" dirty="0" err="1"/>
              <a:t>samples</a:t>
            </a:r>
            <a:r>
              <a:rPr lang="cs-CZ" dirty="0"/>
              <a:t> [ </a:t>
            </a:r>
            <a:r>
              <a:rPr lang="cs-CZ" dirty="0" err="1"/>
              <a:t>endIndex</a:t>
            </a:r>
            <a:r>
              <a:rPr lang="cs-CZ" dirty="0"/>
              <a:t> ++ ] . second ;</a:t>
            </a:r>
          </a:p>
          <a:p>
            <a:pPr defTabSz="627063">
              <a:defRPr/>
            </a:pPr>
            <a:r>
              <a:rPr lang="cs-CZ" dirty="0" smtClean="0"/>
              <a:t>	}</a:t>
            </a:r>
          </a:p>
          <a:p>
            <a:pPr defTabSz="627063">
              <a:defRPr/>
            </a:pPr>
            <a:r>
              <a:rPr lang="cs-CZ" dirty="0" smtClean="0"/>
              <a:t>	return </a:t>
            </a:r>
            <a:r>
              <a:rPr lang="cs-CZ" dirty="0" err="1"/>
              <a:t>count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2895600" y="3810000"/>
            <a:ext cx="4495800" cy="4572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676400" y="5029200"/>
            <a:ext cx="4495800" cy="228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11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en-US" dirty="0" err="1"/>
              <a:t>struct</a:t>
            </a:r>
            <a:r>
              <a:rPr lang="en-US" dirty="0"/>
              <a:t> Sample {</a:t>
            </a:r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time;</a:t>
            </a:r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value;</a:t>
            </a:r>
          </a:p>
          <a:p>
            <a:pPr defTabSz="627063">
              <a:defRPr/>
            </a:pPr>
            <a:r>
              <a:rPr lang="en-US" dirty="0"/>
              <a:t>};</a:t>
            </a:r>
          </a:p>
          <a:p>
            <a:pPr defTabSz="627063">
              <a:defRPr/>
            </a:pPr>
            <a:r>
              <a:rPr lang="cs-CZ" dirty="0" smtClean="0"/>
              <a:t>. . . . .</a:t>
            </a:r>
          </a:p>
          <a:p>
            <a:pPr defTabSz="627063">
              <a:defRPr/>
            </a:pPr>
            <a:r>
              <a:rPr lang="en-US" dirty="0"/>
              <a:t>if ((greater &amp;&amp; count != </a:t>
            </a:r>
            <a:r>
              <a:rPr lang="en-US" dirty="0" smtClean="0"/>
              <a:t>0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en-US" dirty="0" smtClean="0"/>
              <a:t>&amp;&amp; </a:t>
            </a:r>
            <a:r>
              <a:rPr lang="en-US" dirty="0"/>
              <a:t>(samples[j].value &gt; (sum / count</a:t>
            </a:r>
            <a:r>
              <a:rPr lang="en-US" dirty="0" smtClean="0"/>
              <a:t>)))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en-US" dirty="0" smtClean="0"/>
              <a:t>||</a:t>
            </a:r>
            <a:endParaRPr lang="en-US" dirty="0"/>
          </a:p>
          <a:p>
            <a:pPr defTabSz="627063">
              <a:defRPr/>
            </a:pPr>
            <a:r>
              <a:rPr lang="en-US" dirty="0"/>
              <a:t>	(!greater &amp;&amp; count != </a:t>
            </a:r>
            <a:r>
              <a:rPr lang="en-US" dirty="0" smtClean="0"/>
              <a:t>0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en-US" dirty="0" smtClean="0"/>
              <a:t>&amp;&amp; </a:t>
            </a:r>
            <a:r>
              <a:rPr lang="en-US" dirty="0"/>
              <a:t>(samples[j].value &lt; (sum / count)))) {</a:t>
            </a:r>
          </a:p>
          <a:p>
            <a:pPr defTabSz="627063">
              <a:defRPr/>
            </a:pPr>
            <a:r>
              <a:rPr lang="cs-CZ" dirty="0" smtClean="0"/>
              <a:t>			</a:t>
            </a:r>
            <a:r>
              <a:rPr lang="en-US" dirty="0"/>
              <a:t>	satisfied++;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r>
              <a:rPr lang="en-US" dirty="0"/>
              <a:t>sum += samples[j].value;</a:t>
            </a:r>
          </a:p>
          <a:p>
            <a:pPr defTabSz="627063">
              <a:defRPr/>
            </a:pPr>
            <a:r>
              <a:rPr lang="en-US" dirty="0"/>
              <a:t>count</a:t>
            </a:r>
            <a:r>
              <a:rPr lang="en-US" dirty="0" smtClean="0"/>
              <a:t>++;</a:t>
            </a:r>
            <a:endParaRPr lang="en-US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200400" y="2133600"/>
            <a:ext cx="2438400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value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2000" b="1" i="0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134620" y="3347884"/>
            <a:ext cx="685800" cy="16051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4648200" y="3048000"/>
            <a:ext cx="2819400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um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*1.0 / count</a:t>
            </a:r>
            <a:endParaRPr kumimoji="0" lang="en-US" sz="2000" b="1" i="0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1625696" y="4724400"/>
            <a:ext cx="5918104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(samples[j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].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value * count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sum)</a:t>
            </a:r>
            <a:endParaRPr kumimoji="0" lang="en-US" sz="2000" b="1" i="0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72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defTabSz="627063"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samples.size</a:t>
            </a:r>
            <a:r>
              <a:rPr lang="cs-CZ" dirty="0"/>
              <a:t>(); ++i)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samples</a:t>
            </a:r>
            <a:r>
              <a:rPr lang="cs-CZ" dirty="0"/>
              <a:t>[last].</a:t>
            </a:r>
            <a:r>
              <a:rPr lang="cs-CZ" dirty="0" err="1"/>
              <a:t>first</a:t>
            </a:r>
            <a:r>
              <a:rPr lang="cs-CZ" dirty="0"/>
              <a:t> + </a:t>
            </a:r>
            <a:r>
              <a:rPr lang="cs-CZ" dirty="0" err="1"/>
              <a:t>time</a:t>
            </a:r>
            <a:r>
              <a:rPr lang="cs-CZ" dirty="0"/>
              <a:t> &lt; </a:t>
            </a:r>
            <a:r>
              <a:rPr lang="cs-CZ" dirty="0" err="1"/>
              <a:t>samples</a:t>
            </a:r>
            <a:r>
              <a:rPr lang="cs-CZ" dirty="0"/>
              <a:t>[i].</a:t>
            </a:r>
            <a:r>
              <a:rPr lang="cs-CZ" dirty="0" err="1"/>
              <a:t>first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sum -= </a:t>
            </a:r>
            <a:r>
              <a:rPr lang="cs-CZ" dirty="0" err="1"/>
              <a:t>samples</a:t>
            </a:r>
            <a:r>
              <a:rPr lang="cs-CZ" dirty="0"/>
              <a:t>[last].second;</a:t>
            </a:r>
          </a:p>
          <a:p>
            <a:pPr defTabSz="627063">
              <a:defRPr/>
            </a:pPr>
            <a:r>
              <a:rPr lang="cs-CZ" dirty="0"/>
              <a:t>		last++;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cnt</a:t>
            </a:r>
            <a:r>
              <a:rPr lang="cs-CZ" dirty="0"/>
              <a:t>--;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gt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cnt</a:t>
            </a:r>
            <a:r>
              <a:rPr lang="cs-CZ" dirty="0"/>
              <a:t> &gt; 0 &amp;&amp; </a:t>
            </a:r>
            <a:r>
              <a:rPr lang="cs-CZ" dirty="0" err="1"/>
              <a:t>samples</a:t>
            </a:r>
            <a:r>
              <a:rPr lang="cs-CZ" dirty="0"/>
              <a:t>[i].second &gt; sum / </a:t>
            </a:r>
            <a:r>
              <a:rPr lang="cs-CZ" dirty="0" err="1"/>
              <a:t>cnt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	res++;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cnt</a:t>
            </a:r>
            <a:r>
              <a:rPr lang="cs-CZ" dirty="0"/>
              <a:t> &gt; 0 &amp;&amp; </a:t>
            </a:r>
            <a:r>
              <a:rPr lang="cs-CZ" dirty="0" err="1"/>
              <a:t>samples</a:t>
            </a:r>
            <a:r>
              <a:rPr lang="cs-CZ" dirty="0"/>
              <a:t>[i].second &lt; sum / </a:t>
            </a:r>
            <a:r>
              <a:rPr lang="cs-CZ" dirty="0" err="1"/>
              <a:t>cnt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	res++;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en-US" dirty="0"/>
              <a:t>}</a:t>
            </a: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sum += </a:t>
            </a:r>
            <a:r>
              <a:rPr lang="cs-CZ" dirty="0" err="1"/>
              <a:t>samples</a:t>
            </a:r>
            <a:r>
              <a:rPr lang="cs-CZ" dirty="0"/>
              <a:t>[i].second;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cnt</a:t>
            </a:r>
            <a:r>
              <a:rPr lang="cs-CZ" dirty="0"/>
              <a:t>++;</a:t>
            </a:r>
          </a:p>
          <a:p>
            <a:pPr defTabSz="627063">
              <a:defRPr/>
            </a:pPr>
            <a:r>
              <a:rPr lang="cs-CZ" dirty="0" smtClean="0"/>
              <a:t>}</a:t>
            </a: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3352800" y="3347884"/>
            <a:ext cx="4724400" cy="4621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3333135" y="2819400"/>
            <a:ext cx="4800600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samples[i].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second * cnt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sum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6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r>
              <a:rPr lang="en-US" dirty="0"/>
              <a:t>if ( o == "</a:t>
            </a:r>
            <a:r>
              <a:rPr lang="en-US" dirty="0" err="1"/>
              <a:t>lt</a:t>
            </a:r>
            <a:r>
              <a:rPr lang="en-US" dirty="0"/>
              <a:t>" )</a:t>
            </a:r>
          </a:p>
          <a:p>
            <a:pPr defTabSz="627063">
              <a:defRPr/>
            </a:pPr>
            <a:r>
              <a:rPr lang="en-US" dirty="0"/>
              <a:t>{</a:t>
            </a:r>
          </a:p>
          <a:p>
            <a:pPr defTabSz="627063">
              <a:defRPr/>
            </a:pPr>
            <a:r>
              <a:rPr lang="en-US" dirty="0"/>
              <a:t>	if      ( f == "min" &amp;&amp; v[ hi ] &lt; *</a:t>
            </a:r>
            <a:r>
              <a:rPr lang="en-US" dirty="0" err="1"/>
              <a:t>min_it</a:t>
            </a:r>
            <a:r>
              <a:rPr lang="en-US" dirty="0"/>
              <a:t> )</a:t>
            </a:r>
          </a:p>
          <a:p>
            <a:pPr defTabSz="627063">
              <a:defRPr/>
            </a:pPr>
            <a:r>
              <a:rPr lang="en-US" dirty="0"/>
              <a:t>		++res;</a:t>
            </a:r>
          </a:p>
          <a:p>
            <a:pPr defTabSz="627063">
              <a:defRPr/>
            </a:pPr>
            <a:r>
              <a:rPr lang="en-US" dirty="0"/>
              <a:t>	else if ( f == "max" &amp;&amp; v[ hi ] &lt; *</a:t>
            </a:r>
            <a:r>
              <a:rPr lang="en-US" dirty="0" err="1"/>
              <a:t>max_it</a:t>
            </a:r>
            <a:r>
              <a:rPr lang="en-US" dirty="0"/>
              <a:t> )</a:t>
            </a:r>
          </a:p>
          <a:p>
            <a:pPr defTabSz="627063">
              <a:defRPr/>
            </a:pPr>
            <a:r>
              <a:rPr lang="en-US" dirty="0"/>
              <a:t>		++res;</a:t>
            </a:r>
          </a:p>
          <a:p>
            <a:pPr defTabSz="627063">
              <a:defRPr/>
            </a:pPr>
            <a:r>
              <a:rPr lang="en-US" dirty="0"/>
              <a:t>	else if ( f == "</a:t>
            </a:r>
            <a:r>
              <a:rPr lang="en-US" dirty="0" err="1"/>
              <a:t>avg</a:t>
            </a:r>
            <a:r>
              <a:rPr lang="en-US" dirty="0"/>
              <a:t>" &amp;&amp; v[ hi ] &lt; </a:t>
            </a:r>
            <a:r>
              <a:rPr lang="en-US" dirty="0" smtClean="0"/>
              <a:t>sum</a:t>
            </a:r>
            <a:br>
              <a:rPr lang="en-US" dirty="0" smtClean="0"/>
            </a:br>
            <a:r>
              <a:rPr lang="en-US" dirty="0" smtClean="0"/>
              <a:t>							/ </a:t>
            </a:r>
            <a:r>
              <a:rPr lang="en-US" dirty="0"/>
              <a:t>( double ) </a:t>
            </a:r>
            <a:r>
              <a:rPr lang="en-US" dirty="0" err="1"/>
              <a:t>cnt</a:t>
            </a:r>
            <a:r>
              <a:rPr lang="en-US" dirty="0"/>
              <a:t> )</a:t>
            </a:r>
          </a:p>
          <a:p>
            <a:pPr defTabSz="627063">
              <a:defRPr/>
            </a:pPr>
            <a:r>
              <a:rPr lang="en-US" dirty="0"/>
              <a:t>		++res;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defTabSz="627063"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samples.size</a:t>
            </a:r>
            <a:r>
              <a:rPr lang="cs-CZ" dirty="0"/>
              <a:t>(); ++i)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samples</a:t>
            </a:r>
            <a:r>
              <a:rPr lang="cs-CZ" dirty="0"/>
              <a:t>[last].</a:t>
            </a:r>
            <a:r>
              <a:rPr lang="cs-CZ" dirty="0" err="1"/>
              <a:t>first</a:t>
            </a:r>
            <a:r>
              <a:rPr lang="cs-CZ" dirty="0"/>
              <a:t> + </a:t>
            </a:r>
            <a:r>
              <a:rPr lang="cs-CZ" dirty="0" err="1"/>
              <a:t>time</a:t>
            </a:r>
            <a:r>
              <a:rPr lang="cs-CZ" dirty="0"/>
              <a:t> &lt; </a:t>
            </a:r>
            <a:r>
              <a:rPr lang="cs-CZ" dirty="0" err="1"/>
              <a:t>samples</a:t>
            </a:r>
            <a:r>
              <a:rPr lang="cs-CZ" dirty="0"/>
              <a:t>[i].</a:t>
            </a:r>
            <a:r>
              <a:rPr lang="cs-CZ" dirty="0" err="1"/>
              <a:t>first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q.front</a:t>
            </a:r>
            <a:r>
              <a:rPr lang="cs-CZ" dirty="0"/>
              <a:t>() == </a:t>
            </a:r>
            <a:r>
              <a:rPr lang="cs-CZ" dirty="0" err="1"/>
              <a:t>samples</a:t>
            </a:r>
            <a:r>
              <a:rPr lang="cs-CZ" dirty="0"/>
              <a:t>[last].second) 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q.pop_front</a:t>
            </a:r>
            <a:r>
              <a:rPr lang="cs-CZ" dirty="0"/>
              <a:t>();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	last++;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gt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(!</a:t>
            </a:r>
            <a:r>
              <a:rPr lang="cs-CZ" dirty="0" err="1"/>
              <a:t>q.empty</a:t>
            </a:r>
            <a:r>
              <a:rPr lang="cs-CZ" dirty="0"/>
              <a:t>() &amp;&amp; </a:t>
            </a:r>
            <a:r>
              <a:rPr lang="cs-CZ" dirty="0" err="1"/>
              <a:t>samples</a:t>
            </a:r>
            <a:r>
              <a:rPr lang="cs-CZ" dirty="0"/>
              <a:t>[i].second &gt; </a:t>
            </a:r>
            <a:r>
              <a:rPr lang="cs-CZ" dirty="0" err="1"/>
              <a:t>q.front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	res++;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(!</a:t>
            </a:r>
            <a:r>
              <a:rPr lang="cs-CZ" dirty="0" err="1"/>
              <a:t>q.empty</a:t>
            </a:r>
            <a:r>
              <a:rPr lang="cs-CZ" dirty="0"/>
              <a:t>() &amp;&amp; </a:t>
            </a:r>
            <a:r>
              <a:rPr lang="cs-CZ" dirty="0" err="1"/>
              <a:t>samples</a:t>
            </a:r>
            <a:r>
              <a:rPr lang="cs-CZ" dirty="0"/>
              <a:t>[i].second &lt; </a:t>
            </a:r>
            <a:r>
              <a:rPr lang="cs-CZ" dirty="0" err="1"/>
              <a:t>q.front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	res++;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while</a:t>
            </a:r>
            <a:r>
              <a:rPr lang="cs-CZ" dirty="0"/>
              <a:t> (!</a:t>
            </a:r>
            <a:r>
              <a:rPr lang="cs-CZ" dirty="0" err="1"/>
              <a:t>q.empty</a:t>
            </a:r>
            <a:r>
              <a:rPr lang="cs-CZ" dirty="0"/>
              <a:t>() &amp;&amp; </a:t>
            </a:r>
            <a:r>
              <a:rPr lang="cs-CZ" dirty="0" err="1"/>
              <a:t>q.back</a:t>
            </a:r>
            <a:r>
              <a:rPr lang="cs-CZ" dirty="0"/>
              <a:t>() &gt; </a:t>
            </a:r>
            <a:r>
              <a:rPr lang="cs-CZ" dirty="0" err="1"/>
              <a:t>samples</a:t>
            </a:r>
            <a:r>
              <a:rPr lang="cs-CZ" dirty="0"/>
              <a:t>[i].second)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q.pop_back</a:t>
            </a:r>
            <a:r>
              <a:rPr lang="cs-CZ" dirty="0"/>
              <a:t>();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q.push_back</a:t>
            </a:r>
            <a:r>
              <a:rPr lang="cs-CZ" dirty="0"/>
              <a:t>(</a:t>
            </a:r>
            <a:r>
              <a:rPr lang="cs-CZ" dirty="0" err="1"/>
              <a:t>samples</a:t>
            </a:r>
            <a:r>
              <a:rPr lang="cs-CZ" dirty="0"/>
              <a:t>[i].second);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18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defTabSz="538163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prepareSamples</a:t>
            </a:r>
            <a:r>
              <a:rPr lang="cs-CZ" dirty="0"/>
              <a:t>(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vector</a:t>
            </a:r>
            <a:r>
              <a:rPr lang="cs-CZ" dirty="0"/>
              <a:t>&lt;sample&gt; &amp;</a:t>
            </a:r>
            <a:r>
              <a:rPr lang="cs-CZ" dirty="0" err="1"/>
              <a:t>samples</a:t>
            </a:r>
            <a:r>
              <a:rPr lang="cs-CZ" dirty="0"/>
              <a:t>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/>
              <a:t>size</a:t>
            </a:r>
            <a:r>
              <a:rPr lang="cs-CZ" dirty="0"/>
              <a:t> ) </a:t>
            </a:r>
            <a:r>
              <a:rPr lang="cs-CZ" dirty="0" smtClean="0"/>
              <a:t>{</a:t>
            </a:r>
            <a:endParaRPr lang="en-US" dirty="0" smtClean="0"/>
          </a:p>
          <a:p>
            <a:pPr defTabSz="538163">
              <a:defRPr/>
            </a:pPr>
            <a:r>
              <a:rPr lang="en-US" dirty="0"/>
              <a:t>	</a:t>
            </a:r>
            <a:r>
              <a:rPr lang="en-US" dirty="0" smtClean="0"/>
              <a:t>. . . . .</a:t>
            </a:r>
            <a:endParaRPr lang="cs-CZ" dirty="0"/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i = 1; i &lt; </a:t>
            </a:r>
            <a:r>
              <a:rPr lang="cs-CZ" dirty="0" err="1"/>
              <a:t>size</a:t>
            </a:r>
            <a:r>
              <a:rPr lang="cs-CZ" dirty="0"/>
              <a:t>; i++ ) </a:t>
            </a:r>
            <a:r>
              <a:rPr lang="cs-CZ" dirty="0" smtClean="0"/>
              <a:t>{</a:t>
            </a:r>
            <a:endParaRPr lang="en-US" dirty="0" smtClean="0"/>
          </a:p>
          <a:p>
            <a:pPr defTabSz="538163">
              <a:defRPr/>
            </a:pPr>
            <a:r>
              <a:rPr lang="en-US" dirty="0"/>
              <a:t>	</a:t>
            </a:r>
            <a:r>
              <a:rPr lang="en-US" dirty="0" smtClean="0"/>
              <a:t>	. . . . .</a:t>
            </a:r>
            <a:endParaRPr lang="cs-CZ" dirty="0"/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 samples.at( i ).</a:t>
            </a:r>
            <a:r>
              <a:rPr lang="cs-CZ" dirty="0" err="1"/>
              <a:t>value</a:t>
            </a:r>
            <a:r>
              <a:rPr lang="cs-CZ" dirty="0"/>
              <a:t> &gt; samples.at( i - 1 ).</a:t>
            </a:r>
            <a:r>
              <a:rPr lang="cs-CZ" dirty="0" err="1"/>
              <a:t>value</a:t>
            </a:r>
            <a:r>
              <a:rPr lang="cs-CZ" dirty="0"/>
              <a:t> ){</a:t>
            </a:r>
          </a:p>
          <a:p>
            <a:pPr defTabSz="538163">
              <a:defRPr/>
            </a:pPr>
            <a:r>
              <a:rPr lang="cs-CZ" dirty="0"/>
              <a:t>			</a:t>
            </a:r>
            <a:r>
              <a:rPr lang="cs-CZ" dirty="0" err="1"/>
              <a:t>lesser</a:t>
            </a:r>
            <a:r>
              <a:rPr lang="cs-CZ" dirty="0"/>
              <a:t>( </a:t>
            </a:r>
            <a:r>
              <a:rPr lang="cs-CZ" dirty="0" err="1"/>
              <a:t>samples</a:t>
            </a:r>
            <a:r>
              <a:rPr lang="cs-CZ" dirty="0"/>
              <a:t>, </a:t>
            </a:r>
            <a:r>
              <a:rPr lang="cs-CZ" dirty="0" err="1"/>
              <a:t>size</a:t>
            </a:r>
            <a:r>
              <a:rPr lang="cs-CZ" dirty="0"/>
              <a:t>, i );</a:t>
            </a:r>
          </a:p>
          <a:p>
            <a:pPr defTabSz="538163">
              <a:defRPr/>
            </a:pPr>
            <a:r>
              <a:rPr lang="en-US" dirty="0" smtClean="0"/>
              <a:t>		. . . . .</a:t>
            </a:r>
          </a:p>
          <a:p>
            <a:pPr defTabSz="538163">
              <a:defRPr/>
            </a:pPr>
            <a:endParaRPr lang="en-US" dirty="0" smtClean="0"/>
          </a:p>
          <a:p>
            <a:pPr defTabSz="538163">
              <a:defRPr/>
            </a:pPr>
            <a:r>
              <a:rPr lang="en-US" dirty="0" smtClean="0"/>
              <a:t>_______________________________</a:t>
            </a:r>
          </a:p>
          <a:p>
            <a:pPr defTabSz="538163">
              <a:defRPr/>
            </a:pPr>
            <a:endParaRPr lang="en-US" dirty="0" smtClean="0"/>
          </a:p>
          <a:p>
            <a:pPr defTabSz="538163">
              <a:defRPr/>
            </a:pPr>
            <a:endParaRPr lang="en-US" dirty="0"/>
          </a:p>
          <a:p>
            <a:pPr defTabSz="538163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lesser</a:t>
            </a:r>
            <a:r>
              <a:rPr lang="cs-CZ" dirty="0"/>
              <a:t>(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vector</a:t>
            </a:r>
            <a:r>
              <a:rPr lang="cs-CZ" dirty="0"/>
              <a:t>&lt;sample&gt; &amp;</a:t>
            </a:r>
            <a:r>
              <a:rPr lang="cs-CZ" dirty="0" err="1"/>
              <a:t>samples</a:t>
            </a:r>
            <a:r>
              <a:rPr lang="cs-CZ" dirty="0"/>
              <a:t>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int&amp;size</a:t>
            </a:r>
            <a:r>
              <a:rPr lang="cs-CZ" dirty="0"/>
              <a:t>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/>
              <a:t>iter</a:t>
            </a:r>
            <a:r>
              <a:rPr lang="cs-CZ" dirty="0"/>
              <a:t> ) </a:t>
            </a:r>
            <a:r>
              <a:rPr lang="cs-CZ" dirty="0" smtClean="0"/>
              <a:t>{</a:t>
            </a:r>
            <a:endParaRPr lang="en-US" dirty="0" smtClean="0"/>
          </a:p>
          <a:p>
            <a:pPr defTabSz="538163">
              <a:defRPr/>
            </a:pPr>
            <a:r>
              <a:rPr lang="en-US" dirty="0"/>
              <a:t>	</a:t>
            </a:r>
            <a:r>
              <a:rPr lang="en-US" dirty="0" smtClean="0"/>
              <a:t>. . . . .</a:t>
            </a:r>
            <a:endParaRPr lang="cs-CZ" dirty="0"/>
          </a:p>
          <a:p>
            <a:pPr defTabSz="5381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i = </a:t>
            </a:r>
            <a:r>
              <a:rPr lang="cs-CZ" dirty="0" err="1"/>
              <a:t>iter</a:t>
            </a:r>
            <a:r>
              <a:rPr lang="cs-CZ" dirty="0"/>
              <a:t> - 2; i &gt;= 0; i-- ) {</a:t>
            </a:r>
          </a:p>
          <a:p>
            <a:pPr defTabSz="5381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 samples.at( </a:t>
            </a:r>
            <a:r>
              <a:rPr lang="cs-CZ" dirty="0" err="1"/>
              <a:t>iter</a:t>
            </a:r>
            <a:r>
              <a:rPr lang="cs-CZ" dirty="0"/>
              <a:t> ).</a:t>
            </a:r>
            <a:r>
              <a:rPr lang="cs-CZ" dirty="0" err="1"/>
              <a:t>value</a:t>
            </a:r>
            <a:r>
              <a:rPr lang="cs-CZ" dirty="0"/>
              <a:t> &lt;= samples.at( i ).</a:t>
            </a:r>
            <a:r>
              <a:rPr lang="cs-CZ" dirty="0" err="1"/>
              <a:t>value</a:t>
            </a:r>
            <a:r>
              <a:rPr lang="cs-CZ" dirty="0"/>
              <a:t> ) {</a:t>
            </a:r>
          </a:p>
          <a:p>
            <a:pPr defTabSz="538163">
              <a:defRPr/>
            </a:pPr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 samples.at( </a:t>
            </a:r>
            <a:r>
              <a:rPr lang="cs-CZ" dirty="0" err="1"/>
              <a:t>iter</a:t>
            </a:r>
            <a:r>
              <a:rPr lang="cs-CZ" dirty="0"/>
              <a:t> ).</a:t>
            </a:r>
            <a:r>
              <a:rPr lang="cs-CZ" dirty="0" err="1"/>
              <a:t>bigger_max_end</a:t>
            </a:r>
            <a:r>
              <a:rPr lang="cs-CZ" dirty="0"/>
              <a:t> == -1 </a:t>
            </a:r>
            <a:r>
              <a:rPr lang="cs-CZ" dirty="0" smtClean="0"/>
              <a:t>){</a:t>
            </a:r>
            <a:endParaRPr lang="en-US" dirty="0" smtClean="0"/>
          </a:p>
          <a:p>
            <a:pPr defTabSz="538163">
              <a:defRPr/>
            </a:pPr>
            <a:r>
              <a:rPr lang="en-US" dirty="0"/>
              <a:t>	</a:t>
            </a:r>
            <a:r>
              <a:rPr lang="en-US" dirty="0" smtClean="0"/>
              <a:t>		. . . . .</a:t>
            </a:r>
            <a:endParaRPr lang="cs-CZ" dirty="0"/>
          </a:p>
          <a:p>
            <a:pPr defTabSz="538163">
              <a:defRPr/>
            </a:pPr>
            <a:endParaRPr lang="en-US" dirty="0" smtClean="0"/>
          </a:p>
          <a:p>
            <a:pPr defTabSz="538163">
              <a:defRPr/>
            </a:pPr>
            <a:endParaRPr lang="en-US" dirty="0"/>
          </a:p>
          <a:p>
            <a:pPr defTabSz="538163">
              <a:defRPr/>
            </a:pPr>
            <a:r>
              <a:rPr lang="en-US" dirty="0" smtClean="0"/>
              <a:t> </a:t>
            </a: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 wrap="none">
            <a:normAutofit fontScale="70000" lnSpcReduction="20000"/>
          </a:bodyPr>
          <a:lstStyle/>
          <a:p>
            <a:pPr defTabSz="349250">
              <a:defRPr/>
            </a:pP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0; i &lt; C; ++i) {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 &gt;&gt; val;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(val == "</a:t>
            </a:r>
            <a:r>
              <a:rPr lang="cs-CZ" dirty="0" err="1"/>
              <a:t>gt</a:t>
            </a:r>
            <a:r>
              <a:rPr lang="cs-CZ" dirty="0"/>
              <a:t>") {</a:t>
            </a:r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m_relationOp</a:t>
            </a:r>
            <a:r>
              <a:rPr lang="cs-CZ" dirty="0"/>
              <a:t> 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ERelationOperator</a:t>
            </a:r>
            <a:r>
              <a:rPr lang="cs-CZ" dirty="0"/>
              <a:t>::GT;</a:t>
            </a:r>
          </a:p>
          <a:p>
            <a:pPr defTabSz="349250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m_relationOp</a:t>
            </a:r>
            <a:r>
              <a:rPr lang="cs-CZ" dirty="0"/>
              <a:t> 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ERelationOperator</a:t>
            </a:r>
            <a:r>
              <a:rPr lang="cs-CZ" dirty="0"/>
              <a:t>::LT;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 &gt;&gt; val;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(val == "min") {</a:t>
            </a:r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m_aggregateFunc</a:t>
            </a:r>
            <a:r>
              <a:rPr lang="cs-CZ" dirty="0"/>
              <a:t> 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EAggregateFunction</a:t>
            </a:r>
            <a:r>
              <a:rPr lang="cs-CZ" dirty="0"/>
              <a:t>::MIN;</a:t>
            </a:r>
          </a:p>
          <a:p>
            <a:pPr defTabSz="349250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(val == "</a:t>
            </a:r>
            <a:r>
              <a:rPr lang="cs-CZ" dirty="0" err="1"/>
              <a:t>max</a:t>
            </a:r>
            <a:r>
              <a:rPr lang="cs-CZ" dirty="0"/>
              <a:t>") {</a:t>
            </a:r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m_aggregateFunc</a:t>
            </a:r>
            <a:r>
              <a:rPr lang="cs-CZ" dirty="0"/>
              <a:t> 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EAggregateFunction</a:t>
            </a:r>
            <a:r>
              <a:rPr lang="cs-CZ" dirty="0"/>
              <a:t>::MAX;</a:t>
            </a:r>
          </a:p>
          <a:p>
            <a:pPr defTabSz="349250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m_aggregateFunc</a:t>
            </a:r>
            <a:r>
              <a:rPr lang="cs-CZ" dirty="0"/>
              <a:t> 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EAggregateFunction</a:t>
            </a:r>
            <a:r>
              <a:rPr lang="cs-CZ" dirty="0"/>
              <a:t>::AVG;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m_time</a:t>
            </a:r>
            <a:r>
              <a:rPr lang="cs-CZ" dirty="0"/>
              <a:t>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conditions</a:t>
            </a:r>
            <a:r>
              <a:rPr lang="cs-CZ" dirty="0"/>
              <a:t>[i].</a:t>
            </a:r>
            <a:r>
              <a:rPr lang="cs-CZ" dirty="0" err="1"/>
              <a:t>m_satisfied</a:t>
            </a:r>
            <a:r>
              <a:rPr lang="cs-CZ" dirty="0"/>
              <a:t> = 0;</a:t>
            </a:r>
          </a:p>
          <a:p>
            <a:pPr defTabSz="349250">
              <a:defRPr/>
            </a:pPr>
            <a:r>
              <a:rPr lang="cs-CZ" dirty="0"/>
              <a:t>}</a:t>
            </a:r>
          </a:p>
          <a:p>
            <a:pPr defTabSz="349250">
              <a:defRPr/>
            </a:pP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c = 0; c &lt; C; ++c) {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conditions</a:t>
            </a:r>
            <a:r>
              <a:rPr lang="cs-CZ" dirty="0"/>
              <a:t>[c].</a:t>
            </a:r>
            <a:r>
              <a:rPr lang="cs-CZ" dirty="0" err="1"/>
              <a:t>m_aggregateFunc</a:t>
            </a:r>
            <a:r>
              <a:rPr lang="cs-CZ" dirty="0"/>
              <a:t> == </a:t>
            </a:r>
            <a:r>
              <a:rPr lang="cs-CZ" dirty="0" err="1"/>
              <a:t>TCondition</a:t>
            </a:r>
            <a:r>
              <a:rPr lang="cs-CZ" dirty="0"/>
              <a:t>::</a:t>
            </a:r>
            <a:r>
              <a:rPr lang="cs-CZ" dirty="0" err="1"/>
              <a:t>EAggregateFunction</a:t>
            </a:r>
            <a:r>
              <a:rPr lang="cs-CZ" dirty="0"/>
              <a:t>::AVG</a:t>
            </a:r>
            <a:r>
              <a:rPr lang="cs-CZ" dirty="0" smtClean="0"/>
              <a:t>)</a:t>
            </a:r>
            <a:endParaRPr lang="cs-CZ" dirty="0"/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avg</a:t>
            </a:r>
            <a:r>
              <a:rPr lang="cs-CZ" dirty="0"/>
              <a:t>(</a:t>
            </a:r>
            <a:r>
              <a:rPr lang="cs-CZ" dirty="0" err="1"/>
              <a:t>conditions</a:t>
            </a:r>
            <a:r>
              <a:rPr lang="cs-CZ" dirty="0"/>
              <a:t>[c], </a:t>
            </a:r>
            <a:r>
              <a:rPr lang="cs-CZ" dirty="0" err="1"/>
              <a:t>measurements</a:t>
            </a:r>
            <a:r>
              <a:rPr lang="cs-CZ" dirty="0"/>
              <a:t>, N);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 smtClean="0"/>
              <a:t>else</a:t>
            </a:r>
            <a:r>
              <a:rPr lang="cs-CZ" dirty="0" smtClean="0"/>
              <a:t> 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conditions</a:t>
            </a:r>
            <a:r>
              <a:rPr lang="cs-CZ" dirty="0"/>
              <a:t>[c].</a:t>
            </a:r>
            <a:r>
              <a:rPr lang="cs-CZ" dirty="0" err="1"/>
              <a:t>m_aggregateFunc</a:t>
            </a:r>
            <a:r>
              <a:rPr lang="cs-CZ" dirty="0"/>
              <a:t> == </a:t>
            </a:r>
            <a:r>
              <a:rPr lang="cs-CZ" dirty="0" err="1"/>
              <a:t>TCondition</a:t>
            </a:r>
            <a:r>
              <a:rPr lang="cs-CZ" dirty="0" smtClean="0"/>
              <a:t>::</a:t>
            </a:r>
            <a:r>
              <a:rPr lang="cs-CZ" dirty="0" err="1" smtClean="0"/>
              <a:t>EAggregateFunction</a:t>
            </a:r>
            <a:r>
              <a:rPr lang="cs-CZ" dirty="0" smtClean="0"/>
              <a:t>::MIN)</a:t>
            </a:r>
          </a:p>
          <a:p>
            <a:pPr defTabSz="349250">
              <a:defRPr/>
            </a:pPr>
            <a:r>
              <a:rPr lang="cs-CZ" dirty="0" smtClean="0"/>
              <a:t>		min(</a:t>
            </a:r>
            <a:r>
              <a:rPr lang="cs-CZ" dirty="0" err="1" smtClean="0"/>
              <a:t>conditions</a:t>
            </a:r>
            <a:r>
              <a:rPr lang="cs-CZ" dirty="0" smtClean="0"/>
              <a:t>[c], </a:t>
            </a:r>
            <a:r>
              <a:rPr lang="cs-CZ" dirty="0" err="1" smtClean="0"/>
              <a:t>measurements</a:t>
            </a:r>
            <a:r>
              <a:rPr lang="cs-CZ" dirty="0" smtClean="0"/>
              <a:t>, N);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 smtClean="0"/>
              <a:t>else</a:t>
            </a:r>
            <a:endParaRPr lang="cs-CZ" dirty="0"/>
          </a:p>
          <a:p>
            <a:pPr defTabSz="349250">
              <a:defRPr/>
            </a:pPr>
            <a:r>
              <a:rPr lang="cs-CZ" dirty="0"/>
              <a:t>		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conditions</a:t>
            </a:r>
            <a:r>
              <a:rPr lang="cs-CZ" dirty="0"/>
              <a:t>[c], </a:t>
            </a:r>
            <a:r>
              <a:rPr lang="cs-CZ" dirty="0" err="1"/>
              <a:t>measurements</a:t>
            </a:r>
            <a:r>
              <a:rPr lang="cs-CZ" dirty="0"/>
              <a:t>, N);</a:t>
            </a:r>
          </a:p>
          <a:p>
            <a:pPr defTabSz="349250">
              <a:defRPr/>
            </a:pPr>
            <a:r>
              <a:rPr lang="cs-CZ" dirty="0"/>
              <a:t>	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cout</a:t>
            </a:r>
            <a:r>
              <a:rPr lang="cs-CZ" dirty="0"/>
              <a:t> &lt;&lt; </a:t>
            </a:r>
            <a:r>
              <a:rPr lang="cs-CZ" dirty="0" err="1"/>
              <a:t>conditions</a:t>
            </a:r>
            <a:r>
              <a:rPr lang="cs-CZ" dirty="0"/>
              <a:t>[c].</a:t>
            </a:r>
            <a:r>
              <a:rPr lang="cs-CZ" dirty="0" err="1"/>
              <a:t>m_satisfied</a:t>
            </a:r>
            <a:r>
              <a:rPr lang="cs-CZ" dirty="0"/>
              <a:t> &lt;&lt;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 defTabSz="349250">
              <a:defRPr/>
            </a:pPr>
            <a:r>
              <a:rPr lang="cs-CZ" dirty="0" smtClean="0"/>
              <a:t>}</a:t>
            </a:r>
          </a:p>
          <a:p>
            <a:pPr defTabSz="349250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5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Samples</a:t>
            </a:r>
            <a:r>
              <a:rPr lang="en-US" dirty="0" smtClean="0"/>
              <a:t> </a:t>
            </a:r>
            <a:r>
              <a:rPr lang="cs-CZ" dirty="0" smtClean="0"/>
              <a:t>– kde byla chyba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10000"/>
          </a:bodyPr>
          <a:lstStyle/>
          <a:p>
            <a:pPr defTabSz="627063">
              <a:defRPr/>
            </a:pPr>
            <a:r>
              <a:rPr lang="en-US" dirty="0"/>
              <a:t>#define SIZE </a:t>
            </a:r>
            <a:r>
              <a:rPr lang="en-US" dirty="0" smtClean="0"/>
              <a:t>100000</a:t>
            </a:r>
            <a:endParaRPr lang="cs-CZ" dirty="0" smtClean="0"/>
          </a:p>
          <a:p>
            <a:pPr defTabSz="627063">
              <a:defRPr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times[SIZE], values[SIZE], heap[SIZE</a:t>
            </a:r>
            <a:r>
              <a:rPr lang="en-US" dirty="0" smtClean="0"/>
              <a:t>];</a:t>
            </a:r>
            <a:endParaRPr lang="cs-CZ" dirty="0" smtClean="0"/>
          </a:p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 err="1" smtClean="0"/>
              <a:t>void</a:t>
            </a:r>
            <a:r>
              <a:rPr lang="cs-CZ" dirty="0" smtClean="0"/>
              <a:t> </a:t>
            </a:r>
            <a:r>
              <a:rPr lang="cs-CZ" dirty="0" err="1"/>
              <a:t>heapPop</a:t>
            </a:r>
            <a:r>
              <a:rPr lang="cs-CZ" dirty="0"/>
              <a:t>()</a:t>
            </a:r>
          </a:p>
          <a:p>
            <a:pPr defTabSz="627063">
              <a:defRPr/>
            </a:pPr>
            <a:r>
              <a:rPr lang="cs-CZ" dirty="0"/>
              <a:t>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heap</a:t>
            </a:r>
            <a:r>
              <a:rPr lang="cs-CZ" dirty="0"/>
              <a:t>[1] = </a:t>
            </a:r>
            <a:r>
              <a:rPr lang="cs-CZ" dirty="0" err="1"/>
              <a:t>heap</a:t>
            </a:r>
            <a:r>
              <a:rPr lang="cs-CZ" dirty="0"/>
              <a:t>[</a:t>
            </a:r>
            <a:r>
              <a:rPr lang="cs-CZ" dirty="0" err="1"/>
              <a:t>heapSize</a:t>
            </a:r>
            <a:r>
              <a:rPr lang="cs-CZ" dirty="0"/>
              <a:t>];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heapSize</a:t>
            </a:r>
            <a:r>
              <a:rPr lang="cs-CZ" dirty="0"/>
              <a:t>--;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i = 1, j = 2; j &lt;= </a:t>
            </a:r>
            <a:r>
              <a:rPr lang="cs-CZ" dirty="0" err="1"/>
              <a:t>heapSize</a:t>
            </a:r>
            <a:r>
              <a:rPr lang="cs-CZ" dirty="0"/>
              <a:t>; i = j, j = 2 * i)</a:t>
            </a:r>
          </a:p>
          <a:p>
            <a:pPr defTabSz="627063">
              <a:defRPr/>
            </a:pPr>
            <a:r>
              <a:rPr lang="cs-CZ" dirty="0"/>
              <a:t>	{</a:t>
            </a:r>
          </a:p>
          <a:p>
            <a:pPr defTabSz="627063">
              <a:defRPr/>
            </a:pPr>
            <a:r>
              <a:rPr lang="cs-CZ" dirty="0"/>
              <a:t>		j += ((j &lt; </a:t>
            </a:r>
            <a:r>
              <a:rPr lang="cs-CZ" dirty="0" err="1"/>
              <a:t>heapSize</a:t>
            </a:r>
            <a:r>
              <a:rPr lang="cs-CZ" dirty="0" smtClean="0"/>
              <a:t>)</a:t>
            </a:r>
            <a:r>
              <a:rPr lang="en-US" dirty="0"/>
              <a:t> </a:t>
            </a:r>
            <a:r>
              <a:rPr lang="cs-CZ" dirty="0" smtClean="0"/>
              <a:t>* </a:t>
            </a:r>
            <a:r>
              <a:rPr lang="cs-CZ" dirty="0"/>
              <a:t>(</a:t>
            </a:r>
            <a:r>
              <a:rPr lang="cs-CZ" dirty="0" err="1" smtClean="0"/>
              <a:t>heapCompare</a:t>
            </a:r>
            <a:r>
              <a:rPr lang="cs-CZ" dirty="0" smtClean="0"/>
              <a:t>(</a:t>
            </a:r>
            <a:endParaRPr lang="en-US" dirty="0"/>
          </a:p>
          <a:p>
            <a:pPr defTabSz="627063">
              <a:defRPr/>
            </a:pPr>
            <a:r>
              <a:rPr lang="en-US" dirty="0" smtClean="0"/>
              <a:t>			</a:t>
            </a:r>
            <a:r>
              <a:rPr lang="cs-CZ" dirty="0" err="1" smtClean="0"/>
              <a:t>values</a:t>
            </a:r>
            <a:r>
              <a:rPr lang="cs-CZ" dirty="0" smtClean="0"/>
              <a:t>[</a:t>
            </a:r>
            <a:r>
              <a:rPr lang="cs-CZ" dirty="0" err="1" smtClean="0"/>
              <a:t>heap</a:t>
            </a:r>
            <a:r>
              <a:rPr lang="cs-CZ" dirty="0" smtClean="0"/>
              <a:t>[j </a:t>
            </a:r>
            <a:r>
              <a:rPr lang="cs-CZ" dirty="0"/>
              <a:t>+ 1]], </a:t>
            </a:r>
            <a:r>
              <a:rPr lang="cs-CZ" dirty="0" err="1"/>
              <a:t>values</a:t>
            </a:r>
            <a:r>
              <a:rPr lang="cs-CZ" dirty="0"/>
              <a:t>[</a:t>
            </a:r>
            <a:r>
              <a:rPr lang="cs-CZ" dirty="0" err="1"/>
              <a:t>heap</a:t>
            </a:r>
            <a:r>
              <a:rPr lang="cs-CZ" dirty="0"/>
              <a:t>[j]]) &lt; 0));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 smtClean="0"/>
              <a:t>heapCompare</a:t>
            </a:r>
            <a:r>
              <a:rPr lang="cs-CZ" dirty="0" smtClean="0"/>
              <a:t>(</a:t>
            </a:r>
            <a:r>
              <a:rPr lang="cs-CZ" dirty="0" err="1" smtClean="0"/>
              <a:t>values</a:t>
            </a:r>
            <a:r>
              <a:rPr lang="cs-CZ" dirty="0" smtClean="0"/>
              <a:t>[</a:t>
            </a:r>
            <a:r>
              <a:rPr lang="cs-CZ" dirty="0" err="1" smtClean="0"/>
              <a:t>heap</a:t>
            </a:r>
            <a:r>
              <a:rPr lang="cs-CZ" dirty="0" smtClean="0"/>
              <a:t>[j]],</a:t>
            </a:r>
            <a:endParaRPr lang="en-US" dirty="0" smtClean="0"/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cs-CZ" dirty="0" err="1" smtClean="0"/>
              <a:t>values</a:t>
            </a:r>
            <a:r>
              <a:rPr lang="cs-CZ" dirty="0" smtClean="0"/>
              <a:t>[</a:t>
            </a:r>
            <a:r>
              <a:rPr lang="cs-CZ" dirty="0" err="1" smtClean="0"/>
              <a:t>heap</a:t>
            </a:r>
            <a:r>
              <a:rPr lang="cs-CZ" dirty="0" smtClean="0"/>
              <a:t>[i]]) &gt;= </a:t>
            </a:r>
            <a:r>
              <a:rPr lang="cs-CZ" dirty="0"/>
              <a:t>0)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/>
              <a:t>		swap(i, j);</a:t>
            </a:r>
          </a:p>
          <a:p>
            <a:pPr defTabSz="627063">
              <a:defRPr/>
            </a:pP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12" name="Zaoblený obdélník 11"/>
          <p:cNvSpPr/>
          <p:nvPr/>
        </p:nvSpPr>
        <p:spPr>
          <a:xfrm>
            <a:off x="1683249" y="2759440"/>
            <a:ext cx="450351" cy="304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2286000" y="1570702"/>
            <a:ext cx="990600" cy="33429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65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Samples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 lnSpcReduction="20000"/>
          </a:bodyPr>
          <a:lstStyle/>
          <a:p>
            <a:pPr defTabSz="627063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findStartIndex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endIndex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target</a:t>
            </a:r>
            <a:r>
              <a:rPr lang="cs-CZ" dirty="0"/>
              <a:t> = </a:t>
            </a:r>
            <a:r>
              <a:rPr lang="cs-CZ" dirty="0" err="1"/>
              <a:t>timeStamps</a:t>
            </a:r>
            <a:r>
              <a:rPr lang="cs-CZ" dirty="0"/>
              <a:t>[</a:t>
            </a:r>
            <a:r>
              <a:rPr lang="cs-CZ" dirty="0" err="1"/>
              <a:t>endIndex</a:t>
            </a:r>
            <a:r>
              <a:rPr lang="cs-CZ" dirty="0"/>
              <a:t>] - </a:t>
            </a:r>
            <a:r>
              <a:rPr lang="cs-CZ" dirty="0" err="1"/>
              <a:t>range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lower_bound</a:t>
            </a:r>
            <a:r>
              <a:rPr lang="cs-CZ" dirty="0"/>
              <a:t>(</a:t>
            </a:r>
            <a:r>
              <a:rPr lang="cs-CZ" dirty="0" err="1"/>
              <a:t>timeStamps.begin</a:t>
            </a:r>
            <a:r>
              <a:rPr lang="cs-CZ" dirty="0" smtClean="0"/>
              <a:t>(),</a:t>
            </a:r>
            <a:br>
              <a:rPr lang="cs-CZ" dirty="0" smtClean="0"/>
            </a:br>
            <a:r>
              <a:rPr lang="cs-CZ" dirty="0" smtClean="0"/>
              <a:t>			</a:t>
            </a:r>
            <a:r>
              <a:rPr lang="cs-CZ" dirty="0" err="1" smtClean="0"/>
              <a:t>timeStamps.begin</a:t>
            </a:r>
            <a:r>
              <a:rPr lang="cs-CZ" dirty="0"/>
              <a:t>() + </a:t>
            </a:r>
            <a:r>
              <a:rPr lang="cs-CZ" dirty="0" err="1"/>
              <a:t>endIndex</a:t>
            </a:r>
            <a:r>
              <a:rPr lang="cs-CZ" dirty="0"/>
              <a:t>, </a:t>
            </a:r>
            <a:r>
              <a:rPr lang="cs-CZ" dirty="0" err="1"/>
              <a:t>target</a:t>
            </a:r>
            <a:r>
              <a:rPr lang="cs-CZ" dirty="0"/>
              <a:t>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it</a:t>
            </a:r>
            <a:r>
              <a:rPr lang="cs-CZ" dirty="0"/>
              <a:t> == </a:t>
            </a:r>
            <a:r>
              <a:rPr lang="cs-CZ" dirty="0" err="1"/>
              <a:t>timeStamps.begin</a:t>
            </a:r>
            <a:r>
              <a:rPr lang="cs-CZ" dirty="0"/>
              <a:t>() + </a:t>
            </a:r>
            <a:r>
              <a:rPr lang="cs-CZ" dirty="0" err="1"/>
              <a:t>endIndex</a:t>
            </a:r>
            <a:r>
              <a:rPr lang="cs-CZ" dirty="0"/>
              <a:t>)</a:t>
            </a:r>
          </a:p>
          <a:p>
            <a:pPr defTabSz="627063">
              <a:defRPr/>
            </a:pPr>
            <a:r>
              <a:rPr lang="cs-CZ" dirty="0"/>
              <a:t>		return -1;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return </a:t>
            </a:r>
            <a:r>
              <a:rPr lang="cs-CZ" dirty="0" err="1"/>
              <a:t>it</a:t>
            </a:r>
            <a:r>
              <a:rPr lang="cs-CZ" dirty="0"/>
              <a:t> - </a:t>
            </a:r>
            <a:r>
              <a:rPr lang="cs-CZ" dirty="0" err="1"/>
              <a:t>timeStamps.begin</a:t>
            </a:r>
            <a:r>
              <a:rPr lang="cs-CZ" dirty="0"/>
              <a:t>();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r>
              <a:rPr lang="cs-CZ" dirty="0" smtClean="0"/>
              <a:t>_______________________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en-US" dirty="0"/>
              <a:t>while(</a:t>
            </a:r>
            <a:r>
              <a:rPr lang="en-US" dirty="0" err="1"/>
              <a:t>prevMinIndex</a:t>
            </a:r>
            <a:r>
              <a:rPr lang="en-US" dirty="0"/>
              <a:t> == -1 &amp;&amp; s &lt; cases) </a:t>
            </a:r>
            <a:r>
              <a:rPr lang="en-US" dirty="0" smtClean="0"/>
              <a:t>{</a:t>
            </a:r>
            <a:endParaRPr lang="cs-CZ" dirty="0" smtClean="0"/>
          </a:p>
          <a:p>
            <a:pPr defTabSz="627063">
              <a:defRPr/>
            </a:pPr>
            <a:r>
              <a:rPr lang="en-US" dirty="0"/>
              <a:t>	s++;</a:t>
            </a:r>
          </a:p>
          <a:p>
            <a:pPr defTabSz="627063">
              <a:defRPr/>
            </a:pPr>
            <a:r>
              <a:rPr lang="en-US" dirty="0"/>
              <a:t>	</a:t>
            </a:r>
            <a:r>
              <a:rPr lang="en-US" dirty="0" err="1"/>
              <a:t>prevMinIndex</a:t>
            </a:r>
            <a:r>
              <a:rPr lang="en-US" dirty="0"/>
              <a:t> = </a:t>
            </a:r>
            <a:r>
              <a:rPr lang="en-US" dirty="0" err="1"/>
              <a:t>findStartIndex</a:t>
            </a:r>
            <a:r>
              <a:rPr lang="en-US" dirty="0"/>
              <a:t>(s);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endParaRPr lang="en-US" dirty="0"/>
          </a:p>
          <a:p>
            <a:pPr defTabSz="627063">
              <a:defRPr/>
            </a:pPr>
            <a:r>
              <a:rPr lang="en-US" dirty="0"/>
              <a:t>if(s == cases)  </a:t>
            </a:r>
            <a:r>
              <a:rPr lang="en-US" sz="1700" dirty="0">
                <a:solidFill>
                  <a:schemeClr val="tx1">
                    <a:lumMod val="50000"/>
                  </a:schemeClr>
                </a:solidFill>
              </a:rPr>
              <a:t>// </a:t>
            </a:r>
            <a:r>
              <a:rPr lang="en-US" sz="1700" dirty="0" err="1">
                <a:solidFill>
                  <a:schemeClr val="tx1">
                    <a:lumMod val="50000"/>
                  </a:schemeClr>
                </a:solidFill>
              </a:rPr>
              <a:t>timeStamps</a:t>
            </a:r>
            <a:r>
              <a:rPr lang="en-US" sz="1700" dirty="0">
                <a:solidFill>
                  <a:schemeClr val="tx1">
                    <a:lumMod val="50000"/>
                  </a:schemeClr>
                </a:solidFill>
              </a:rPr>
              <a:t> are too far from each other</a:t>
            </a:r>
          </a:p>
          <a:p>
            <a:pPr defTabSz="627063">
              <a:defRPr/>
            </a:pPr>
            <a:r>
              <a:rPr lang="en-US" dirty="0"/>
              <a:t>	return 0;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6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Surveillance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BEE16-42C5-486D-9F4A-B7F8EA570B2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1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 defTabSz="627063">
              <a:defRPr/>
            </a:pPr>
            <a:r>
              <a:rPr lang="cs-CZ" dirty="0"/>
              <a:t>map&lt;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&gt; </a:t>
            </a:r>
            <a:r>
              <a:rPr lang="cs-CZ" dirty="0" err="1"/>
              <a:t>nums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cin</a:t>
            </a:r>
            <a:r>
              <a:rPr lang="cs-CZ" dirty="0"/>
              <a:t> &gt;&gt; a &amp;&amp; a != 0) {</a:t>
            </a:r>
          </a:p>
          <a:p>
            <a:pPr defTabSz="627063">
              <a:defRPr/>
            </a:pPr>
            <a:r>
              <a:rPr lang="cs-CZ" dirty="0"/>
              <a:t>	auto </a:t>
            </a:r>
            <a:r>
              <a:rPr lang="cs-CZ" dirty="0" err="1"/>
              <a:t>lowerNum</a:t>
            </a:r>
            <a:r>
              <a:rPr lang="cs-CZ" dirty="0"/>
              <a:t> = </a:t>
            </a:r>
            <a:r>
              <a:rPr lang="cs-CZ" dirty="0" err="1"/>
              <a:t>nums.upper_bound</a:t>
            </a:r>
            <a:r>
              <a:rPr lang="cs-CZ" dirty="0"/>
              <a:t>(a);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lowerNum</a:t>
            </a:r>
            <a:r>
              <a:rPr lang="cs-CZ" dirty="0"/>
              <a:t> != </a:t>
            </a:r>
            <a:r>
              <a:rPr lang="cs-CZ" dirty="0" err="1"/>
              <a:t>nums.begin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m = 0;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nums.begin</a:t>
            </a:r>
            <a:r>
              <a:rPr lang="cs-CZ" dirty="0" smtClean="0"/>
              <a:t>();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		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/>
              <a:t>!= </a:t>
            </a:r>
            <a:r>
              <a:rPr lang="cs-CZ" dirty="0" err="1"/>
              <a:t>lowerNum</a:t>
            </a:r>
            <a:r>
              <a:rPr lang="cs-CZ" dirty="0"/>
              <a:t>; ++</a:t>
            </a:r>
            <a:r>
              <a:rPr lang="cs-CZ" dirty="0" err="1"/>
              <a:t>it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	m = </a:t>
            </a:r>
            <a:r>
              <a:rPr lang="cs-CZ" dirty="0" err="1"/>
              <a:t>max</a:t>
            </a:r>
            <a:r>
              <a:rPr lang="cs-CZ" dirty="0"/>
              <a:t>(m, </a:t>
            </a:r>
            <a:r>
              <a:rPr lang="cs-CZ" dirty="0" err="1"/>
              <a:t>it</a:t>
            </a:r>
            <a:r>
              <a:rPr lang="cs-CZ" dirty="0"/>
              <a:t>-&gt;second);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nums</a:t>
            </a:r>
            <a:r>
              <a:rPr lang="cs-CZ" dirty="0"/>
              <a:t>[a] = m + 1;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maxLen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maxLen</a:t>
            </a:r>
            <a:r>
              <a:rPr lang="cs-CZ" dirty="0"/>
              <a:t>, m + 1);</a:t>
            </a:r>
          </a:p>
          <a:p>
            <a:pPr defTabSz="627063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nums</a:t>
            </a:r>
            <a:r>
              <a:rPr lang="cs-CZ" dirty="0"/>
              <a:t>[a] = 1;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maxLen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maxLen</a:t>
            </a:r>
            <a:r>
              <a:rPr lang="cs-CZ" dirty="0"/>
              <a:t>, 1);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1676400" y="2971800"/>
            <a:ext cx="6858000" cy="1143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34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defTabSz="627063">
              <a:defRPr/>
            </a:pPr>
            <a:r>
              <a:rPr lang="en-US" dirty="0"/>
              <a:t>f(</a:t>
            </a:r>
            <a:r>
              <a:rPr lang="en-US" dirty="0" err="1"/>
              <a:t>i</a:t>
            </a:r>
            <a:r>
              <a:rPr lang="en-US" dirty="0"/>
              <a:t>, 0, n) {</a:t>
            </a:r>
          </a:p>
          <a:p>
            <a:pPr defTabSz="627063">
              <a:defRPr/>
            </a:pPr>
            <a:r>
              <a:rPr lang="en-US" dirty="0"/>
              <a:t>	auto d = </a:t>
            </a:r>
            <a:r>
              <a:rPr lang="en-US" dirty="0" err="1"/>
              <a:t>getdir</a:t>
            </a:r>
            <a:r>
              <a:rPr lang="en-US" dirty="0"/>
              <a:t>(a[</a:t>
            </a:r>
            <a:r>
              <a:rPr lang="en-US" dirty="0" err="1"/>
              <a:t>i</a:t>
            </a:r>
            <a:r>
              <a:rPr lang="en-US" dirty="0"/>
              <a:t>], a[(i+1)%n]);</a:t>
            </a:r>
          </a:p>
          <a:p>
            <a:pPr defTabSz="627063">
              <a:defRPr/>
            </a:pPr>
            <a:r>
              <a:rPr lang="en-US" dirty="0"/>
              <a:t>	switch(d) {</a:t>
            </a:r>
          </a:p>
          <a:p>
            <a:pPr defTabSz="627063">
              <a:defRPr/>
            </a:pPr>
            <a:r>
              <a:rPr lang="en-US" dirty="0"/>
              <a:t>		case LEFT:</a:t>
            </a:r>
          </a:p>
          <a:p>
            <a:pPr defTabSz="627063">
              <a:defRPr/>
            </a:pPr>
            <a:r>
              <a:rPr lang="en-US" dirty="0"/>
              <a:t>			down = max(down, a[</a:t>
            </a:r>
            <a:r>
              <a:rPr lang="en-US" dirty="0" err="1"/>
              <a:t>i</a:t>
            </a:r>
            <a:r>
              <a:rPr lang="en-US" dirty="0"/>
              <a:t>].S);</a:t>
            </a:r>
          </a:p>
          <a:p>
            <a:pPr defTabSz="627063">
              <a:defRPr/>
            </a:pPr>
            <a:r>
              <a:rPr lang="en-US" dirty="0"/>
              <a:t>			break;</a:t>
            </a:r>
          </a:p>
          <a:p>
            <a:pPr defTabSz="627063">
              <a:defRPr/>
            </a:pPr>
            <a:r>
              <a:rPr lang="en-US" dirty="0"/>
              <a:t>		case RIGHT:</a:t>
            </a:r>
          </a:p>
          <a:p>
            <a:pPr defTabSz="627063">
              <a:defRPr/>
            </a:pPr>
            <a:r>
              <a:rPr lang="en-US" dirty="0"/>
              <a:t>			up = min(up, a[</a:t>
            </a:r>
            <a:r>
              <a:rPr lang="en-US" dirty="0" err="1"/>
              <a:t>i</a:t>
            </a:r>
            <a:r>
              <a:rPr lang="en-US" dirty="0"/>
              <a:t>].S);</a:t>
            </a:r>
          </a:p>
          <a:p>
            <a:pPr defTabSz="627063">
              <a:defRPr/>
            </a:pPr>
            <a:r>
              <a:rPr lang="en-US" dirty="0"/>
              <a:t>			break;</a:t>
            </a:r>
          </a:p>
          <a:p>
            <a:pPr defTabSz="627063">
              <a:defRPr/>
            </a:pPr>
            <a:r>
              <a:rPr lang="en-US" dirty="0"/>
              <a:t>		case UP:</a:t>
            </a:r>
          </a:p>
          <a:p>
            <a:pPr defTabSz="627063">
              <a:defRPr/>
            </a:pPr>
            <a:r>
              <a:rPr lang="en-US" dirty="0"/>
              <a:t>			left = max(left, a[</a:t>
            </a:r>
            <a:r>
              <a:rPr lang="en-US" dirty="0" err="1"/>
              <a:t>i</a:t>
            </a:r>
            <a:r>
              <a:rPr lang="en-US" dirty="0"/>
              <a:t>].F);</a:t>
            </a:r>
          </a:p>
          <a:p>
            <a:pPr defTabSz="627063">
              <a:defRPr/>
            </a:pPr>
            <a:r>
              <a:rPr lang="en-US" dirty="0"/>
              <a:t>			break;</a:t>
            </a:r>
          </a:p>
          <a:p>
            <a:pPr defTabSz="627063">
              <a:defRPr/>
            </a:pPr>
            <a:r>
              <a:rPr lang="en-US" dirty="0"/>
              <a:t>		case DOWN:</a:t>
            </a:r>
          </a:p>
          <a:p>
            <a:pPr defTabSz="627063">
              <a:defRPr/>
            </a:pPr>
            <a:r>
              <a:rPr lang="en-US" dirty="0"/>
              <a:t>			right = min(right, a[</a:t>
            </a:r>
            <a:r>
              <a:rPr lang="en-US" dirty="0" err="1"/>
              <a:t>i</a:t>
            </a:r>
            <a:r>
              <a:rPr lang="en-US" dirty="0"/>
              <a:t>].F);</a:t>
            </a:r>
          </a:p>
          <a:p>
            <a:pPr defTabSz="627063">
              <a:defRPr/>
            </a:pPr>
            <a:r>
              <a:rPr lang="en-US" dirty="0"/>
              <a:t>			break;</a:t>
            </a:r>
          </a:p>
          <a:p>
            <a:pPr defTabSz="627063">
              <a:defRPr/>
            </a:pPr>
            <a:r>
              <a:rPr lang="en-US" dirty="0"/>
              <a:t>	}</a:t>
            </a:r>
          </a:p>
          <a:p>
            <a:pPr defTabSz="627063">
              <a:defRPr/>
            </a:pPr>
            <a:r>
              <a:rPr lang="en-US" dirty="0"/>
              <a:t>}</a:t>
            </a:r>
          </a:p>
          <a:p>
            <a:pPr defTabSz="627063">
              <a:defRPr/>
            </a:pPr>
            <a:endParaRPr lang="en-US" dirty="0"/>
          </a:p>
          <a:p>
            <a:pPr defTabSz="627063">
              <a:defRPr/>
            </a:pPr>
            <a:r>
              <a:rPr lang="en-US" dirty="0" err="1"/>
              <a:t>cout</a:t>
            </a:r>
            <a:r>
              <a:rPr lang="en-US" dirty="0"/>
              <a:t> &lt;&lt; "Floor #" &lt;&lt; c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defTabSz="627063">
              <a:defRPr/>
            </a:pPr>
            <a:r>
              <a:rPr lang="en-US" dirty="0" err="1"/>
              <a:t>cout</a:t>
            </a:r>
            <a:r>
              <a:rPr lang="en-US" dirty="0"/>
              <a:t> &lt;&lt; "Surveillance is ";</a:t>
            </a:r>
          </a:p>
          <a:p>
            <a:pPr defTabSz="627063">
              <a:defRPr/>
            </a:pPr>
            <a:r>
              <a:rPr lang="en-US" dirty="0"/>
              <a:t>if (down </a:t>
            </a:r>
            <a:r>
              <a:rPr lang="en-US" dirty="0" smtClean="0"/>
              <a:t>&gt;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dirty="0"/>
              <a:t>up || left </a:t>
            </a:r>
            <a:r>
              <a:rPr lang="en-US" dirty="0" smtClean="0"/>
              <a:t>&gt;</a:t>
            </a:r>
            <a:r>
              <a:rPr lang="cs-CZ" dirty="0" smtClean="0"/>
              <a:t>=</a:t>
            </a:r>
            <a:r>
              <a:rPr lang="en-US" dirty="0" smtClean="0"/>
              <a:t> </a:t>
            </a:r>
            <a:r>
              <a:rPr lang="en-US" dirty="0"/>
              <a:t>right)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im</a:t>
            </a:r>
            <a:r>
              <a:rPr lang="en-US" dirty="0"/>
              <a:t>";</a:t>
            </a:r>
          </a:p>
          <a:p>
            <a:pPr defTabSz="627063">
              <a:defRPr/>
            </a:pPr>
            <a:r>
              <a:rPr lang="en-US" dirty="0" err="1"/>
              <a:t>cout</a:t>
            </a:r>
            <a:r>
              <a:rPr lang="en-US" dirty="0"/>
              <a:t> &lt;&lt; "possible." &lt;&lt; </a:t>
            </a:r>
            <a:r>
              <a:rPr lang="en-US" dirty="0" err="1"/>
              <a:t>endl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1066800" y="5257800"/>
            <a:ext cx="4419600" cy="4572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down &gt;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up ||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left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right)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5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defTabSz="627063">
              <a:defRPr/>
            </a:pP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i = 1; i &lt;= N; i++){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x, y;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(i != N) </a:t>
            </a:r>
            <a:r>
              <a:rPr lang="cs-CZ" dirty="0" err="1"/>
              <a:t>cin</a:t>
            </a:r>
            <a:r>
              <a:rPr lang="cs-CZ" dirty="0"/>
              <a:t> &gt;&gt; x &gt;&gt; y;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{</a:t>
            </a:r>
          </a:p>
          <a:p>
            <a:pPr defTabSz="627063">
              <a:defRPr/>
            </a:pPr>
            <a:r>
              <a:rPr lang="cs-CZ" dirty="0"/>
              <a:t>		x = </a:t>
            </a:r>
            <a:r>
              <a:rPr lang="cs-CZ" dirty="0" err="1"/>
              <a:t>first_x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	y = </a:t>
            </a:r>
            <a:r>
              <a:rPr lang="cs-CZ" dirty="0" err="1"/>
              <a:t>first_y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prev_x</a:t>
            </a:r>
            <a:r>
              <a:rPr lang="cs-CZ" dirty="0"/>
              <a:t> &lt; x){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upper_b</a:t>
            </a:r>
            <a:r>
              <a:rPr lang="cs-CZ" dirty="0"/>
              <a:t> = min(</a:t>
            </a:r>
            <a:r>
              <a:rPr lang="cs-CZ" dirty="0" err="1"/>
              <a:t>upper_b</a:t>
            </a:r>
            <a:r>
              <a:rPr lang="cs-CZ" dirty="0"/>
              <a:t>, y);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prev_x</a:t>
            </a:r>
            <a:r>
              <a:rPr lang="cs-CZ" dirty="0"/>
              <a:t> &gt; x){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lower_b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lower_b</a:t>
            </a:r>
            <a:r>
              <a:rPr lang="cs-CZ" dirty="0"/>
              <a:t>, y);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prev_y</a:t>
            </a:r>
            <a:r>
              <a:rPr lang="cs-CZ" dirty="0"/>
              <a:t> &lt; y){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left_b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left_b</a:t>
            </a:r>
            <a:r>
              <a:rPr lang="cs-CZ" dirty="0"/>
              <a:t>, x);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prev_y</a:t>
            </a:r>
            <a:r>
              <a:rPr lang="cs-CZ" dirty="0"/>
              <a:t> &gt; y){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right_b</a:t>
            </a:r>
            <a:r>
              <a:rPr lang="cs-CZ" dirty="0"/>
              <a:t> = min(</a:t>
            </a:r>
            <a:r>
              <a:rPr lang="cs-CZ" dirty="0" err="1"/>
              <a:t>right_b</a:t>
            </a:r>
            <a:r>
              <a:rPr lang="cs-CZ" dirty="0"/>
              <a:t>, x);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prev_x</a:t>
            </a:r>
            <a:r>
              <a:rPr lang="cs-CZ" dirty="0"/>
              <a:t> = x;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prev_y</a:t>
            </a:r>
            <a:r>
              <a:rPr lang="cs-CZ" dirty="0"/>
              <a:t> = y;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35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62500" lnSpcReduction="20000"/>
          </a:bodyPr>
          <a:lstStyle/>
          <a:p>
            <a:pPr defTabSz="627063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direction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x1, </a:t>
            </a:r>
            <a:r>
              <a:rPr lang="cs-CZ" dirty="0" err="1"/>
              <a:t>int</a:t>
            </a:r>
            <a:r>
              <a:rPr lang="cs-CZ" dirty="0"/>
              <a:t> y1, </a:t>
            </a:r>
            <a:r>
              <a:rPr lang="cs-CZ" dirty="0" err="1"/>
              <a:t>int</a:t>
            </a:r>
            <a:r>
              <a:rPr lang="cs-CZ" dirty="0"/>
              <a:t> x0, </a:t>
            </a:r>
            <a:r>
              <a:rPr lang="cs-CZ" dirty="0" err="1"/>
              <a:t>int</a:t>
            </a:r>
            <a:r>
              <a:rPr lang="cs-CZ" dirty="0"/>
              <a:t> y0)</a:t>
            </a:r>
          </a:p>
          <a:p>
            <a:pPr defTabSz="627063">
              <a:defRPr/>
            </a:pPr>
            <a:r>
              <a:rPr lang="cs-CZ" dirty="0"/>
              <a:t>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(x1-x0 == 0 &amp;&amp; y1&gt;y0) return 2;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vverch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(x1-x0 == 0 &amp;&amp; y0&gt;y1) return 1;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vniz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(x1-x0 &gt; 0 &amp;&amp; y0==y1) return 4;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 vpravo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(x1-x0 &lt; 0 &amp;&amp; y0==y1) return 3;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 vlevo</a:t>
            </a:r>
          </a:p>
          <a:p>
            <a:pPr defTabSz="627063">
              <a:defRPr/>
            </a:pPr>
            <a:r>
              <a:rPr lang="cs-CZ" dirty="0"/>
              <a:t>	return 0;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  <a:p>
            <a:pPr defTabSz="627063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oneEdge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x1, </a:t>
            </a:r>
            <a:r>
              <a:rPr lang="cs-CZ" dirty="0" err="1"/>
              <a:t>int</a:t>
            </a:r>
            <a:r>
              <a:rPr lang="cs-CZ" dirty="0"/>
              <a:t> y1, </a:t>
            </a:r>
            <a:r>
              <a:rPr lang="cs-CZ" dirty="0" err="1"/>
              <a:t>int</a:t>
            </a:r>
            <a:r>
              <a:rPr lang="cs-CZ" dirty="0"/>
              <a:t> x0, </a:t>
            </a:r>
            <a:r>
              <a:rPr lang="cs-CZ" dirty="0" err="1"/>
              <a:t>int</a:t>
            </a:r>
            <a:r>
              <a:rPr lang="cs-CZ" dirty="0"/>
              <a:t> y0)</a:t>
            </a:r>
          </a:p>
          <a:p>
            <a:pPr defTabSz="627063">
              <a:defRPr/>
            </a:pPr>
            <a:r>
              <a:rPr lang="cs-CZ" dirty="0"/>
              <a:t>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dir</a:t>
            </a:r>
            <a:r>
              <a:rPr lang="cs-CZ" dirty="0"/>
              <a:t> = </a:t>
            </a:r>
            <a:r>
              <a:rPr lang="cs-CZ" dirty="0" err="1"/>
              <a:t>direction</a:t>
            </a:r>
            <a:r>
              <a:rPr lang="cs-CZ" dirty="0"/>
              <a:t>(x1, y1, x0, y0);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dir</a:t>
            </a:r>
            <a:r>
              <a:rPr lang="cs-CZ" dirty="0"/>
              <a:t> == 1)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vverch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-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granica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sleva</a:t>
            </a:r>
          </a:p>
          <a:p>
            <a:pPr defTabSz="627063">
              <a:defRPr/>
            </a:pPr>
            <a:r>
              <a:rPr lang="cs-CZ" dirty="0"/>
              <a:t>	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(x1 &gt; Sleva) Sleva = x1;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dir</a:t>
            </a:r>
            <a:r>
              <a:rPr lang="cs-CZ" dirty="0"/>
              <a:t> == 2)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vniz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-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granica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sprava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 defTabSz="627063">
              <a:defRPr/>
            </a:pPr>
            <a:r>
              <a:rPr lang="cs-CZ" dirty="0"/>
              <a:t>	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(x1 &lt; </a:t>
            </a:r>
            <a:r>
              <a:rPr lang="cs-CZ" dirty="0" err="1"/>
              <a:t>Sprava</a:t>
            </a:r>
            <a:r>
              <a:rPr lang="cs-CZ" dirty="0"/>
              <a:t>) </a:t>
            </a:r>
            <a:r>
              <a:rPr lang="cs-CZ" dirty="0" err="1"/>
              <a:t>Sprava</a:t>
            </a:r>
            <a:r>
              <a:rPr lang="cs-CZ" dirty="0"/>
              <a:t> = x1;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dir</a:t>
            </a:r>
            <a:r>
              <a:rPr lang="cs-CZ" dirty="0"/>
              <a:t> == 3)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//vpravo -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granica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vniz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 defTabSz="627063">
              <a:defRPr/>
            </a:pPr>
            <a:r>
              <a:rPr lang="cs-CZ" dirty="0"/>
              <a:t>	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(y1 &lt; </a:t>
            </a:r>
            <a:r>
              <a:rPr lang="cs-CZ" dirty="0" err="1"/>
              <a:t>Vniz</a:t>
            </a:r>
            <a:r>
              <a:rPr lang="cs-CZ" dirty="0"/>
              <a:t>) </a:t>
            </a:r>
            <a:r>
              <a:rPr lang="cs-CZ" dirty="0" err="1"/>
              <a:t>Vniz</a:t>
            </a:r>
            <a:r>
              <a:rPr lang="cs-CZ" dirty="0"/>
              <a:t> = y1;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dir</a:t>
            </a:r>
            <a:r>
              <a:rPr lang="cs-CZ" dirty="0"/>
              <a:t> == 4) 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// vlevo -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granica</a:t>
            </a:r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dirty="0" err="1">
                <a:solidFill>
                  <a:schemeClr val="tx1">
                    <a:lumMod val="65000"/>
                  </a:schemeClr>
                </a:solidFill>
              </a:rPr>
              <a:t>snizu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  <a:p>
            <a:pPr defTabSz="627063">
              <a:defRPr/>
            </a:pPr>
            <a:r>
              <a:rPr lang="cs-CZ" dirty="0"/>
              <a:t>	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(y1 &gt; </a:t>
            </a:r>
            <a:r>
              <a:rPr lang="cs-CZ" dirty="0" err="1"/>
              <a:t>Vverch</a:t>
            </a:r>
            <a:r>
              <a:rPr lang="cs-CZ" dirty="0"/>
              <a:t>) </a:t>
            </a:r>
            <a:r>
              <a:rPr lang="cs-CZ" dirty="0" err="1"/>
              <a:t>Vverch</a:t>
            </a:r>
            <a:r>
              <a:rPr lang="cs-CZ" dirty="0"/>
              <a:t> = y1;</a:t>
            </a:r>
          </a:p>
          <a:p>
            <a:pPr defTabSz="627063">
              <a:defRPr/>
            </a:pPr>
            <a:r>
              <a:rPr lang="en-US" dirty="0" smtClean="0"/>
              <a:t>}</a:t>
            </a:r>
            <a:r>
              <a:rPr lang="cs-CZ" dirty="0"/>
              <a:t>	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11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 defTabSz="627063">
              <a:defRPr/>
            </a:pPr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edge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x1, </a:t>
            </a:r>
            <a:r>
              <a:rPr lang="cs-CZ" dirty="0" err="1"/>
              <a:t>int</a:t>
            </a:r>
            <a:r>
              <a:rPr lang="cs-CZ" dirty="0"/>
              <a:t> y1, </a:t>
            </a:r>
            <a:r>
              <a:rPr lang="cs-CZ" dirty="0" err="1"/>
              <a:t>int</a:t>
            </a:r>
            <a:r>
              <a:rPr lang="cs-CZ" dirty="0"/>
              <a:t> x2, </a:t>
            </a:r>
            <a:r>
              <a:rPr lang="cs-CZ" dirty="0" err="1"/>
              <a:t>int</a:t>
            </a:r>
            <a:r>
              <a:rPr lang="cs-CZ" dirty="0"/>
              <a:t> y2) {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(x1 == x2)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(y1 &lt; y2) 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g_max</a:t>
            </a:r>
            <a:r>
              <a:rPr lang="cs-CZ" dirty="0"/>
              <a:t>[0]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max</a:t>
            </a:r>
            <a:r>
              <a:rPr lang="cs-CZ" dirty="0"/>
              <a:t>(x1, </a:t>
            </a:r>
            <a:r>
              <a:rPr lang="cs-CZ" dirty="0" err="1"/>
              <a:t>g_max</a:t>
            </a:r>
            <a:r>
              <a:rPr lang="cs-CZ" dirty="0"/>
              <a:t>[0]);</a:t>
            </a:r>
          </a:p>
          <a:p>
            <a:pPr defTabSz="627063">
              <a:defRPr/>
            </a:pPr>
            <a:r>
              <a:rPr lang="cs-CZ" dirty="0"/>
              <a:t>	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g_min</a:t>
            </a:r>
            <a:r>
              <a:rPr lang="cs-CZ" dirty="0"/>
              <a:t>[0] = </a:t>
            </a:r>
            <a:r>
              <a:rPr lang="cs-CZ" dirty="0" err="1"/>
              <a:t>std</a:t>
            </a:r>
            <a:r>
              <a:rPr lang="cs-CZ" dirty="0"/>
              <a:t>::min(x1, </a:t>
            </a:r>
            <a:r>
              <a:rPr lang="cs-CZ" dirty="0" err="1"/>
              <a:t>g_min</a:t>
            </a:r>
            <a:r>
              <a:rPr lang="cs-CZ" dirty="0"/>
              <a:t>[0]);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(x1 &lt; x2) 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g_min</a:t>
            </a:r>
            <a:r>
              <a:rPr lang="cs-CZ" dirty="0"/>
              <a:t>[1] = </a:t>
            </a:r>
            <a:r>
              <a:rPr lang="cs-CZ" dirty="0" err="1"/>
              <a:t>std</a:t>
            </a:r>
            <a:r>
              <a:rPr lang="cs-CZ" dirty="0"/>
              <a:t>::min(y1, </a:t>
            </a:r>
            <a:r>
              <a:rPr lang="cs-CZ" dirty="0" err="1"/>
              <a:t>g_min</a:t>
            </a:r>
            <a:r>
              <a:rPr lang="cs-CZ" dirty="0"/>
              <a:t>[1]);</a:t>
            </a:r>
          </a:p>
          <a:p>
            <a:pPr defTabSz="627063">
              <a:defRPr/>
            </a:pPr>
            <a:r>
              <a:rPr lang="cs-CZ" dirty="0"/>
              <a:t>	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g_max</a:t>
            </a:r>
            <a:r>
              <a:rPr lang="cs-CZ" dirty="0"/>
              <a:t>[1]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max</a:t>
            </a:r>
            <a:r>
              <a:rPr lang="cs-CZ" dirty="0"/>
              <a:t>(y1, </a:t>
            </a:r>
            <a:r>
              <a:rPr lang="cs-CZ" dirty="0" err="1"/>
              <a:t>g_max</a:t>
            </a:r>
            <a:r>
              <a:rPr lang="cs-CZ" dirty="0"/>
              <a:t>[1]);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defTabSz="627063">
              <a:defRPr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 smtClean="0"/>
              <a:t>Half_plane</a:t>
            </a:r>
            <a:r>
              <a:rPr lang="en-US" dirty="0" smtClean="0"/>
              <a:t> {	. . . . .</a:t>
            </a:r>
            <a:endParaRPr lang="en-US" dirty="0"/>
          </a:p>
          <a:p>
            <a:pPr defTabSz="627063">
              <a:defRPr/>
            </a:pPr>
            <a:r>
              <a:rPr lang="en-US" dirty="0"/>
              <a:t>	bool operator &lt; (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Half_plane</a:t>
            </a:r>
            <a:r>
              <a:rPr lang="en-US" dirty="0"/>
              <a:t> &amp;other 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  <a:endParaRPr lang="en-US" dirty="0"/>
          </a:p>
          <a:p>
            <a:pPr defTabSz="627063">
              <a:defRPr/>
            </a:pPr>
            <a:r>
              <a:rPr lang="en-US" dirty="0"/>
              <a:t>		if ( vector . x )</a:t>
            </a:r>
          </a:p>
          <a:p>
            <a:pPr defTabSz="627063">
              <a:defRPr/>
            </a:pPr>
            <a:r>
              <a:rPr lang="en-US" dirty="0"/>
              <a:t>			return point . y &lt; other . point . y;</a:t>
            </a:r>
          </a:p>
          <a:p>
            <a:pPr defTabSz="627063">
              <a:defRPr/>
            </a:pPr>
            <a:r>
              <a:rPr lang="en-US" dirty="0"/>
              <a:t>		else</a:t>
            </a:r>
          </a:p>
          <a:p>
            <a:pPr defTabSz="627063">
              <a:defRPr/>
            </a:pPr>
            <a:r>
              <a:rPr lang="en-US" dirty="0"/>
              <a:t>			return point . x &lt; other . point . x;</a:t>
            </a:r>
          </a:p>
          <a:p>
            <a:pPr defTabSz="627063">
              <a:defRPr/>
            </a:pPr>
            <a:r>
              <a:rPr lang="en-US" dirty="0" smtClean="0"/>
              <a:t>}</a:t>
            </a:r>
            <a:r>
              <a:rPr lang="en-US" dirty="0"/>
              <a:t>	</a:t>
            </a:r>
            <a:r>
              <a:rPr lang="en-US" dirty="0" smtClean="0"/>
              <a:t>};</a:t>
            </a:r>
            <a:endParaRPr lang="en-US" dirty="0"/>
          </a:p>
          <a:p>
            <a:pPr defTabSz="627063">
              <a:defRPr/>
            </a:pPr>
            <a:endParaRPr lang="en-US" dirty="0" smtClean="0"/>
          </a:p>
          <a:p>
            <a:pPr defTabSz="627063">
              <a:defRPr/>
            </a:pPr>
            <a:r>
              <a:rPr lang="cs-CZ" dirty="0" smtClean="0"/>
              <a:t>set </a:t>
            </a:r>
            <a:r>
              <a:rPr lang="cs-CZ" dirty="0"/>
              <a:t>&lt;</a:t>
            </a:r>
            <a:r>
              <a:rPr lang="cs-CZ" dirty="0" err="1"/>
              <a:t>Half_plane</a:t>
            </a:r>
            <a:r>
              <a:rPr lang="cs-CZ" dirty="0"/>
              <a:t>&gt; </a:t>
            </a:r>
            <a:r>
              <a:rPr lang="cs-CZ" dirty="0" err="1"/>
              <a:t>px</a:t>
            </a:r>
            <a:r>
              <a:rPr lang="cs-CZ" dirty="0"/>
              <a:t>, </a:t>
            </a:r>
            <a:r>
              <a:rPr lang="cs-CZ" dirty="0" err="1"/>
              <a:t>nx</a:t>
            </a:r>
            <a:r>
              <a:rPr lang="cs-CZ" dirty="0"/>
              <a:t>, </a:t>
            </a:r>
            <a:r>
              <a:rPr lang="cs-CZ" dirty="0" err="1"/>
              <a:t>py</a:t>
            </a:r>
            <a:r>
              <a:rPr lang="cs-CZ" dirty="0"/>
              <a:t>, </a:t>
            </a:r>
            <a:r>
              <a:rPr lang="cs-CZ" dirty="0" err="1"/>
              <a:t>ny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en-US" dirty="0" smtClean="0"/>
              <a:t>___________________</a:t>
            </a:r>
          </a:p>
          <a:p>
            <a:pPr defTabSz="627063">
              <a:defRPr/>
            </a:pPr>
            <a:endParaRPr lang="en-US" dirty="0" smtClean="0"/>
          </a:p>
          <a:p>
            <a:pPr defTabSz="627063">
              <a:defRPr/>
            </a:pPr>
            <a:r>
              <a:rPr lang="cs-CZ" dirty="0" err="1" smtClean="0"/>
              <a:t>Half_plane</a:t>
            </a:r>
            <a:r>
              <a:rPr lang="cs-CZ" dirty="0" smtClean="0"/>
              <a:t> </a:t>
            </a:r>
            <a:r>
              <a:rPr lang="cs-CZ" dirty="0" err="1" smtClean="0"/>
              <a:t>pl</a:t>
            </a:r>
            <a:r>
              <a:rPr lang="cs-CZ" dirty="0" smtClean="0"/>
              <a:t> = { a[ i ], a[ ( i + n - 1 ) % n ] - a[ i ] };</a:t>
            </a:r>
          </a:p>
          <a:p>
            <a:pPr defTabSz="627063">
              <a:defRPr/>
            </a:pP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( </a:t>
            </a:r>
            <a:r>
              <a:rPr lang="cs-CZ" dirty="0" err="1"/>
              <a:t>pl</a:t>
            </a:r>
            <a:r>
              <a:rPr lang="cs-CZ" dirty="0"/>
              <a:t> . </a:t>
            </a:r>
            <a:r>
              <a:rPr lang="cs-CZ" dirty="0" err="1"/>
              <a:t>vector</a:t>
            </a:r>
            <a:r>
              <a:rPr lang="cs-CZ" dirty="0"/>
              <a:t> . x == 0 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smtClean="0"/>
              <a:t>{</a:t>
            </a:r>
            <a:endParaRPr lang="cs-CZ" dirty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 </a:t>
            </a:r>
            <a:r>
              <a:rPr lang="cs-CZ" dirty="0" err="1"/>
              <a:t>pl</a:t>
            </a:r>
            <a:r>
              <a:rPr lang="cs-CZ" dirty="0"/>
              <a:t> . </a:t>
            </a:r>
            <a:r>
              <a:rPr lang="cs-CZ" dirty="0" err="1"/>
              <a:t>vector</a:t>
            </a:r>
            <a:r>
              <a:rPr lang="cs-CZ" dirty="0"/>
              <a:t> . y &lt; 0 )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ny</a:t>
            </a:r>
            <a:r>
              <a:rPr lang="cs-CZ" dirty="0"/>
              <a:t> . insert ( </a:t>
            </a:r>
            <a:r>
              <a:rPr lang="cs-CZ" dirty="0" err="1"/>
              <a:t>pl</a:t>
            </a:r>
            <a:r>
              <a:rPr lang="cs-CZ" dirty="0"/>
              <a:t> 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py</a:t>
            </a:r>
            <a:r>
              <a:rPr lang="cs-CZ" dirty="0"/>
              <a:t> . insert ( </a:t>
            </a:r>
            <a:r>
              <a:rPr lang="cs-CZ" dirty="0" err="1"/>
              <a:t>pl</a:t>
            </a:r>
            <a:r>
              <a:rPr lang="cs-CZ" dirty="0"/>
              <a:t> );</a:t>
            </a:r>
          </a:p>
          <a:p>
            <a:pPr defTabSz="627063">
              <a:defRPr/>
            </a:pPr>
            <a:r>
              <a:rPr lang="cs-CZ" dirty="0" smtClean="0"/>
              <a:t>}</a:t>
            </a:r>
            <a:r>
              <a:rPr lang="en-US" dirty="0" smtClean="0"/>
              <a:t> </a:t>
            </a:r>
            <a:r>
              <a:rPr lang="cs-CZ" dirty="0" err="1" smtClean="0"/>
              <a:t>else</a:t>
            </a:r>
            <a:r>
              <a:rPr lang="en-US" dirty="0" smtClean="0"/>
              <a:t> </a:t>
            </a:r>
            <a:r>
              <a:rPr lang="cs-CZ" dirty="0" smtClean="0"/>
              <a:t>{</a:t>
            </a:r>
            <a:endParaRPr lang="cs-CZ" dirty="0"/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 </a:t>
            </a:r>
            <a:r>
              <a:rPr lang="cs-CZ" dirty="0" err="1"/>
              <a:t>pl</a:t>
            </a:r>
            <a:r>
              <a:rPr lang="cs-CZ" dirty="0"/>
              <a:t> . </a:t>
            </a:r>
            <a:r>
              <a:rPr lang="cs-CZ" dirty="0" err="1"/>
              <a:t>vector</a:t>
            </a:r>
            <a:r>
              <a:rPr lang="cs-CZ" dirty="0"/>
              <a:t> . x &lt; 0 )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nx</a:t>
            </a:r>
            <a:r>
              <a:rPr lang="cs-CZ" dirty="0"/>
              <a:t> . insert ( </a:t>
            </a:r>
            <a:r>
              <a:rPr lang="cs-CZ" dirty="0" err="1"/>
              <a:t>pl</a:t>
            </a:r>
            <a:r>
              <a:rPr lang="cs-CZ" dirty="0"/>
              <a:t> 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else</a:t>
            </a:r>
            <a:endParaRPr lang="cs-CZ" dirty="0"/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px</a:t>
            </a:r>
            <a:r>
              <a:rPr lang="cs-CZ" dirty="0"/>
              <a:t> . insert ( </a:t>
            </a:r>
            <a:r>
              <a:rPr lang="cs-CZ" dirty="0" err="1"/>
              <a:t>pl</a:t>
            </a:r>
            <a:r>
              <a:rPr lang="cs-CZ" dirty="0"/>
              <a:t> );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r>
              <a:rPr lang="en-US" dirty="0" smtClean="0"/>
              <a:t>. . . . .</a:t>
            </a:r>
          </a:p>
          <a:p>
            <a:pPr defTabSz="627063">
              <a:defRPr/>
            </a:pPr>
            <a:r>
              <a:rPr lang="en-US" dirty="0"/>
              <a:t>auto </a:t>
            </a:r>
            <a:r>
              <a:rPr lang="en-US" dirty="0" err="1"/>
              <a:t>px_it</a:t>
            </a:r>
            <a:r>
              <a:rPr lang="en-US" dirty="0"/>
              <a:t> = </a:t>
            </a:r>
            <a:r>
              <a:rPr lang="en-US" dirty="0" err="1"/>
              <a:t>px</a:t>
            </a:r>
            <a:r>
              <a:rPr lang="en-US" dirty="0"/>
              <a:t> . </a:t>
            </a:r>
            <a:r>
              <a:rPr lang="en-US" dirty="0" err="1"/>
              <a:t>rbegin</a:t>
            </a:r>
            <a:r>
              <a:rPr lang="en-US" dirty="0"/>
              <a:t> ();	</a:t>
            </a:r>
            <a:endParaRPr lang="en-US" dirty="0" smtClean="0"/>
          </a:p>
          <a:p>
            <a:pPr defTabSz="627063">
              <a:defRPr/>
            </a:pPr>
            <a:r>
              <a:rPr lang="en-US" dirty="0" smtClean="0"/>
              <a:t>auto </a:t>
            </a:r>
            <a:r>
              <a:rPr lang="en-US" dirty="0" err="1"/>
              <a:t>nx_it</a:t>
            </a:r>
            <a:r>
              <a:rPr lang="en-US" dirty="0"/>
              <a:t> = </a:t>
            </a:r>
            <a:r>
              <a:rPr lang="en-US" dirty="0" err="1"/>
              <a:t>nx</a:t>
            </a:r>
            <a:r>
              <a:rPr lang="en-US" dirty="0"/>
              <a:t> . begin ();</a:t>
            </a: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54</a:t>
            </a:fld>
            <a:endParaRPr lang="en-US" dirty="0"/>
          </a:p>
        </p:txBody>
      </p:sp>
      <p:sp>
        <p:nvSpPr>
          <p:cNvPr id="9" name="Zaoblený obdélník 8"/>
          <p:cNvSpPr/>
          <p:nvPr/>
        </p:nvSpPr>
        <p:spPr>
          <a:xfrm>
            <a:off x="5181600" y="3347884"/>
            <a:ext cx="685800" cy="462116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60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defTabSz="534988"/>
            <a:r>
              <a:rPr lang="cs-CZ" dirty="0"/>
              <a:t>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vertices.begin</a:t>
            </a:r>
            <a:r>
              <a:rPr lang="cs-CZ" dirty="0"/>
              <a:t>();</a:t>
            </a:r>
          </a:p>
          <a:p>
            <a:pPr defTabSz="534988"/>
            <a:r>
              <a:rPr lang="cs-CZ" dirty="0"/>
              <a:t>auto </a:t>
            </a:r>
            <a:r>
              <a:rPr lang="cs-CZ" dirty="0" err="1"/>
              <a:t>nextIt</a:t>
            </a:r>
            <a:r>
              <a:rPr lang="cs-CZ" dirty="0"/>
              <a:t> = </a:t>
            </a:r>
            <a:r>
              <a:rPr lang="cs-CZ" dirty="0" err="1"/>
              <a:t>next</a:t>
            </a:r>
            <a:r>
              <a:rPr lang="cs-CZ" dirty="0"/>
              <a:t>(</a:t>
            </a:r>
            <a:r>
              <a:rPr lang="cs-CZ" dirty="0" err="1"/>
              <a:t>it</a:t>
            </a:r>
            <a:r>
              <a:rPr lang="cs-CZ" dirty="0"/>
              <a:t>);</a:t>
            </a:r>
          </a:p>
          <a:p>
            <a:pPr defTabSz="534988"/>
            <a:r>
              <a:rPr lang="cs-CZ" dirty="0" err="1"/>
              <a:t>for</a:t>
            </a:r>
            <a:r>
              <a:rPr lang="cs-CZ" dirty="0"/>
              <a:t> ( ; </a:t>
            </a:r>
            <a:r>
              <a:rPr lang="cs-CZ" dirty="0" err="1"/>
              <a:t>isValid</a:t>
            </a:r>
            <a:r>
              <a:rPr lang="cs-CZ" dirty="0"/>
              <a:t> &amp;&amp; </a:t>
            </a:r>
            <a:r>
              <a:rPr lang="cs-CZ" dirty="0" err="1"/>
              <a:t>it</a:t>
            </a:r>
            <a:r>
              <a:rPr lang="cs-CZ" dirty="0"/>
              <a:t> != </a:t>
            </a:r>
            <a:r>
              <a:rPr lang="cs-CZ" dirty="0" err="1"/>
              <a:t>vertices.end</a:t>
            </a:r>
            <a:r>
              <a:rPr lang="cs-CZ" dirty="0"/>
              <a:t>(); )</a:t>
            </a:r>
          </a:p>
          <a:p>
            <a:pPr defTabSz="534988"/>
            <a:r>
              <a:rPr lang="cs-CZ" dirty="0"/>
              <a:t>{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isValid</a:t>
            </a:r>
            <a:r>
              <a:rPr lang="cs-CZ" dirty="0"/>
              <a:t> = </a:t>
            </a:r>
            <a:r>
              <a:rPr lang="cs-CZ" dirty="0" err="1"/>
              <a:t>halfSpace.cutByLine</a:t>
            </a:r>
            <a:r>
              <a:rPr lang="cs-CZ" dirty="0"/>
              <a:t>(*</a:t>
            </a:r>
            <a:r>
              <a:rPr lang="cs-CZ" dirty="0" err="1"/>
              <a:t>it</a:t>
            </a:r>
            <a:r>
              <a:rPr lang="cs-CZ" dirty="0"/>
              <a:t>, *</a:t>
            </a:r>
            <a:r>
              <a:rPr lang="cs-CZ" dirty="0" err="1"/>
              <a:t>nextIt</a:t>
            </a:r>
            <a:r>
              <a:rPr lang="cs-CZ" dirty="0"/>
              <a:t>);</a:t>
            </a:r>
          </a:p>
          <a:p>
            <a:pPr defTabSz="534988"/>
            <a:endParaRPr lang="cs-CZ" dirty="0"/>
          </a:p>
          <a:p>
            <a:pPr defTabSz="534988"/>
            <a:r>
              <a:rPr lang="cs-CZ" dirty="0"/>
              <a:t>	++</a:t>
            </a:r>
            <a:r>
              <a:rPr lang="cs-CZ" dirty="0" err="1"/>
              <a:t>it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++</a:t>
            </a:r>
            <a:r>
              <a:rPr lang="cs-CZ" dirty="0" err="1"/>
              <a:t>nextIt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nextIt</a:t>
            </a:r>
            <a:r>
              <a:rPr lang="cs-CZ" dirty="0"/>
              <a:t> == </a:t>
            </a:r>
            <a:r>
              <a:rPr lang="cs-CZ" dirty="0" err="1"/>
              <a:t>vertices.end</a:t>
            </a:r>
            <a:r>
              <a:rPr lang="cs-CZ" dirty="0"/>
              <a:t>())</a:t>
            </a:r>
          </a:p>
          <a:p>
            <a:pPr defTabSz="534988"/>
            <a:r>
              <a:rPr lang="cs-CZ" dirty="0"/>
              <a:t>	{</a:t>
            </a:r>
          </a:p>
          <a:p>
            <a:pPr defTabSz="534988"/>
            <a:r>
              <a:rPr lang="cs-CZ" dirty="0"/>
              <a:t>		</a:t>
            </a:r>
            <a:r>
              <a:rPr lang="cs-CZ" dirty="0" err="1"/>
              <a:t>nextIt</a:t>
            </a:r>
            <a:r>
              <a:rPr lang="cs-CZ" dirty="0"/>
              <a:t> = </a:t>
            </a:r>
            <a:r>
              <a:rPr lang="cs-CZ" dirty="0" err="1"/>
              <a:t>vertices.begin</a:t>
            </a:r>
            <a:r>
              <a:rPr lang="cs-CZ" dirty="0"/>
              <a:t>();</a:t>
            </a:r>
          </a:p>
          <a:p>
            <a:pPr defTabSz="534988"/>
            <a:r>
              <a:rPr lang="cs-CZ" dirty="0"/>
              <a:t>	}</a:t>
            </a:r>
          </a:p>
          <a:p>
            <a:pPr defTabSz="534988"/>
            <a:r>
              <a:rPr lang="cs-CZ" dirty="0"/>
              <a:t>}</a:t>
            </a:r>
          </a:p>
          <a:p>
            <a:pPr defTabSz="534988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7" name="Zaoblený obdélník 6"/>
          <p:cNvSpPr/>
          <p:nvPr/>
        </p:nvSpPr>
        <p:spPr>
          <a:xfrm>
            <a:off x="990600" y="3443748"/>
            <a:ext cx="1600200" cy="6096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0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kontrola rohů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defTabSz="534988"/>
            <a:r>
              <a:rPr lang="cs-CZ" dirty="0" err="1"/>
              <a:t>void</a:t>
            </a:r>
            <a:r>
              <a:rPr lang="cs-CZ" dirty="0"/>
              <a:t> Interval::</a:t>
            </a:r>
            <a:r>
              <a:rPr lang="cs-CZ" dirty="0" err="1"/>
              <a:t>handle_angle</a:t>
            </a:r>
            <a:r>
              <a:rPr lang="cs-CZ" dirty="0"/>
              <a:t>(Point a, Point b, Point c){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i_counter</a:t>
            </a:r>
            <a:r>
              <a:rPr lang="cs-CZ" dirty="0"/>
              <a:t>++;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(!</a:t>
            </a:r>
            <a:r>
              <a:rPr lang="cs-CZ" dirty="0" err="1"/>
              <a:t>possible</a:t>
            </a:r>
            <a:r>
              <a:rPr lang="cs-CZ" dirty="0"/>
              <a:t>)</a:t>
            </a:r>
          </a:p>
          <a:p>
            <a:pPr defTabSz="534988"/>
            <a:r>
              <a:rPr lang="cs-CZ" dirty="0"/>
              <a:t>		return;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bool</a:t>
            </a:r>
            <a:r>
              <a:rPr lang="cs-CZ" dirty="0"/>
              <a:t> </a:t>
            </a:r>
            <a:r>
              <a:rPr lang="cs-CZ" dirty="0" err="1"/>
              <a:t>orientation</a:t>
            </a:r>
            <a:r>
              <a:rPr lang="cs-CZ" dirty="0"/>
              <a:t> = </a:t>
            </a:r>
            <a:r>
              <a:rPr lang="cs-CZ" dirty="0" err="1"/>
              <a:t>angle_orientation</a:t>
            </a:r>
            <a:r>
              <a:rPr lang="cs-CZ" dirty="0"/>
              <a:t>(</a:t>
            </a:r>
            <a:r>
              <a:rPr lang="cs-CZ" dirty="0" err="1"/>
              <a:t>a,b,c</a:t>
            </a:r>
            <a:r>
              <a:rPr lang="cs-CZ" dirty="0"/>
              <a:t>);</a:t>
            </a:r>
          </a:p>
          <a:p>
            <a:pPr defTabSz="534988"/>
            <a:r>
              <a:rPr lang="cs-CZ" dirty="0"/>
              <a:t>	</a:t>
            </a:r>
          </a:p>
          <a:p>
            <a:pPr defTabSz="534988"/>
            <a:r>
              <a:rPr lang="cs-CZ" dirty="0"/>
              <a:t>	//vektor </a:t>
            </a:r>
            <a:r>
              <a:rPr lang="cs-CZ" dirty="0" err="1"/>
              <a:t>prvni</a:t>
            </a:r>
            <a:r>
              <a:rPr lang="cs-CZ" dirty="0"/>
              <a:t> </a:t>
            </a:r>
            <a:r>
              <a:rPr lang="cs-CZ" dirty="0" err="1"/>
              <a:t>usecky</a:t>
            </a:r>
            <a:r>
              <a:rPr lang="cs-CZ" dirty="0"/>
              <a:t> uhlu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ux</a:t>
            </a:r>
            <a:r>
              <a:rPr lang="cs-CZ" dirty="0"/>
              <a:t> = </a:t>
            </a:r>
            <a:r>
              <a:rPr lang="cs-CZ" dirty="0" err="1"/>
              <a:t>b.x</a:t>
            </a:r>
            <a:r>
              <a:rPr lang="cs-CZ" dirty="0"/>
              <a:t> - </a:t>
            </a:r>
            <a:r>
              <a:rPr lang="cs-CZ" dirty="0" err="1"/>
              <a:t>a.x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uy</a:t>
            </a:r>
            <a:r>
              <a:rPr lang="cs-CZ" dirty="0"/>
              <a:t> = </a:t>
            </a:r>
            <a:r>
              <a:rPr lang="cs-CZ" dirty="0" err="1"/>
              <a:t>b.y</a:t>
            </a:r>
            <a:r>
              <a:rPr lang="cs-CZ" dirty="0"/>
              <a:t> - </a:t>
            </a:r>
            <a:r>
              <a:rPr lang="cs-CZ" dirty="0" err="1"/>
              <a:t>a.y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</a:t>
            </a:r>
          </a:p>
          <a:p>
            <a:pPr defTabSz="534988"/>
            <a:r>
              <a:rPr lang="cs-CZ" dirty="0"/>
              <a:t>	// </a:t>
            </a:r>
            <a:r>
              <a:rPr lang="cs-CZ" dirty="0" err="1"/>
              <a:t>pravotociva</a:t>
            </a:r>
            <a:endParaRPr lang="cs-CZ" dirty="0"/>
          </a:p>
          <a:p>
            <a:pPr defTabSz="534988"/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orientation</a:t>
            </a:r>
            <a:r>
              <a:rPr lang="cs-CZ" dirty="0"/>
              <a:t>){</a:t>
            </a:r>
          </a:p>
          <a:p>
            <a:pPr defTabSz="534988"/>
            <a:r>
              <a:rPr lang="cs-CZ" dirty="0"/>
              <a:t>		// up -&gt; </a:t>
            </a:r>
            <a:r>
              <a:rPr lang="cs-CZ" dirty="0" err="1"/>
              <a:t>right</a:t>
            </a:r>
            <a:endParaRPr lang="cs-CZ" dirty="0"/>
          </a:p>
          <a:p>
            <a:pPr defTabSz="534988"/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uy</a:t>
            </a:r>
            <a:r>
              <a:rPr lang="cs-CZ" dirty="0"/>
              <a:t>&gt;0){</a:t>
            </a:r>
          </a:p>
          <a:p>
            <a:pPr defTabSz="534988"/>
            <a:r>
              <a:rPr lang="cs-CZ" dirty="0"/>
              <a:t>			</a:t>
            </a:r>
            <a:r>
              <a:rPr lang="cs-CZ" dirty="0" err="1" smtClean="0"/>
              <a:t>if</a:t>
            </a:r>
            <a:r>
              <a:rPr lang="cs-CZ" dirty="0" smtClean="0"/>
              <a:t>(</a:t>
            </a:r>
            <a:r>
              <a:rPr lang="cs-CZ" dirty="0" err="1" smtClean="0"/>
              <a:t>xmin</a:t>
            </a:r>
            <a:r>
              <a:rPr lang="cs-CZ" dirty="0" smtClean="0"/>
              <a:t>&lt;</a:t>
            </a:r>
            <a:r>
              <a:rPr lang="cs-CZ" dirty="0" err="1" smtClean="0"/>
              <a:t>b.x</a:t>
            </a:r>
            <a:r>
              <a:rPr lang="cs-CZ" dirty="0" smtClean="0"/>
              <a:t>) </a:t>
            </a:r>
            <a:r>
              <a:rPr lang="cs-CZ" dirty="0" err="1" smtClean="0"/>
              <a:t>xmin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b.x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ymax</a:t>
            </a:r>
            <a:r>
              <a:rPr lang="cs-CZ" dirty="0"/>
              <a:t>&gt;</a:t>
            </a:r>
            <a:r>
              <a:rPr lang="cs-CZ" dirty="0" err="1"/>
              <a:t>b.y</a:t>
            </a:r>
            <a:r>
              <a:rPr lang="cs-CZ" dirty="0" smtClean="0"/>
              <a:t>) </a:t>
            </a:r>
            <a:r>
              <a:rPr lang="cs-CZ" dirty="0" err="1" smtClean="0"/>
              <a:t>ymax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b.y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}</a:t>
            </a:r>
          </a:p>
          <a:p>
            <a:pPr defTabSz="534988"/>
            <a:r>
              <a:rPr lang="cs-CZ" dirty="0"/>
              <a:t>		// </a:t>
            </a:r>
            <a:r>
              <a:rPr lang="cs-CZ" dirty="0" err="1"/>
              <a:t>right</a:t>
            </a:r>
            <a:r>
              <a:rPr lang="cs-CZ" dirty="0"/>
              <a:t> -&gt; </a:t>
            </a:r>
            <a:r>
              <a:rPr lang="cs-CZ" dirty="0" err="1"/>
              <a:t>down</a:t>
            </a:r>
            <a:endParaRPr lang="cs-CZ" dirty="0"/>
          </a:p>
          <a:p>
            <a:pPr defTabSz="534988"/>
            <a:r>
              <a:rPr lang="cs-CZ" dirty="0"/>
              <a:t>	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ux</a:t>
            </a:r>
            <a:r>
              <a:rPr lang="cs-CZ" dirty="0"/>
              <a:t>&gt;0){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xmax</a:t>
            </a:r>
            <a:r>
              <a:rPr lang="cs-CZ" dirty="0"/>
              <a:t>&gt;</a:t>
            </a:r>
            <a:r>
              <a:rPr lang="cs-CZ" dirty="0" err="1"/>
              <a:t>b.x</a:t>
            </a:r>
            <a:r>
              <a:rPr lang="cs-CZ" dirty="0" smtClean="0"/>
              <a:t>) </a:t>
            </a:r>
            <a:r>
              <a:rPr lang="cs-CZ" dirty="0" err="1" smtClean="0"/>
              <a:t>xmax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b.x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ymax</a:t>
            </a:r>
            <a:r>
              <a:rPr lang="cs-CZ" dirty="0"/>
              <a:t>&gt;</a:t>
            </a:r>
            <a:r>
              <a:rPr lang="cs-CZ" dirty="0" err="1"/>
              <a:t>b.y</a:t>
            </a:r>
            <a:r>
              <a:rPr lang="cs-CZ" dirty="0" smtClean="0"/>
              <a:t>) </a:t>
            </a:r>
            <a:r>
              <a:rPr lang="cs-CZ" dirty="0" err="1" smtClean="0"/>
              <a:t>ymax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b.y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}</a:t>
            </a:r>
          </a:p>
          <a:p>
            <a:pPr defTabSz="534988"/>
            <a:r>
              <a:rPr lang="cs-CZ" dirty="0"/>
              <a:t>		// </a:t>
            </a:r>
            <a:r>
              <a:rPr lang="cs-CZ" dirty="0" err="1"/>
              <a:t>down</a:t>
            </a:r>
            <a:r>
              <a:rPr lang="cs-CZ" dirty="0"/>
              <a:t> -&gt; </a:t>
            </a:r>
            <a:r>
              <a:rPr lang="cs-CZ" dirty="0" err="1"/>
              <a:t>left</a:t>
            </a:r>
            <a:endParaRPr lang="cs-CZ" dirty="0"/>
          </a:p>
          <a:p>
            <a:pPr defTabSz="534988"/>
            <a:r>
              <a:rPr lang="cs-CZ" dirty="0"/>
              <a:t>		</a:t>
            </a:r>
            <a:r>
              <a:rPr lang="cs-CZ" dirty="0" err="1"/>
              <a:t>else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uy</a:t>
            </a:r>
            <a:r>
              <a:rPr lang="cs-CZ" dirty="0"/>
              <a:t>&lt;0){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xmax</a:t>
            </a:r>
            <a:r>
              <a:rPr lang="cs-CZ" dirty="0"/>
              <a:t>&gt;</a:t>
            </a:r>
            <a:r>
              <a:rPr lang="cs-CZ" dirty="0" err="1"/>
              <a:t>b.x</a:t>
            </a:r>
            <a:r>
              <a:rPr lang="cs-CZ" dirty="0" smtClean="0"/>
              <a:t>) </a:t>
            </a:r>
            <a:r>
              <a:rPr lang="cs-CZ" dirty="0" err="1" smtClean="0"/>
              <a:t>xmax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b.x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ymin</a:t>
            </a:r>
            <a:r>
              <a:rPr lang="cs-CZ" dirty="0"/>
              <a:t>&lt;</a:t>
            </a:r>
            <a:r>
              <a:rPr lang="cs-CZ" dirty="0" err="1"/>
              <a:t>b.y</a:t>
            </a:r>
            <a:r>
              <a:rPr lang="cs-CZ" dirty="0" smtClean="0"/>
              <a:t>) </a:t>
            </a:r>
            <a:r>
              <a:rPr lang="cs-CZ" dirty="0" err="1" smtClean="0"/>
              <a:t>ymin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b.y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}</a:t>
            </a:r>
          </a:p>
          <a:p>
            <a:pPr defTabSz="534988"/>
            <a:r>
              <a:rPr lang="cs-CZ" dirty="0"/>
              <a:t>		// </a:t>
            </a:r>
            <a:r>
              <a:rPr lang="cs-CZ" dirty="0" err="1"/>
              <a:t>left</a:t>
            </a:r>
            <a:r>
              <a:rPr lang="cs-CZ" dirty="0"/>
              <a:t> -&gt; up</a:t>
            </a:r>
          </a:p>
          <a:p>
            <a:pPr defTabSz="534988"/>
            <a:r>
              <a:rPr lang="cs-CZ" dirty="0"/>
              <a:t>		</a:t>
            </a:r>
            <a:r>
              <a:rPr lang="cs-CZ" dirty="0" err="1"/>
              <a:t>else</a:t>
            </a:r>
            <a:r>
              <a:rPr lang="cs-CZ" dirty="0"/>
              <a:t>{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xmin</a:t>
            </a:r>
            <a:r>
              <a:rPr lang="cs-CZ" dirty="0"/>
              <a:t>&lt;</a:t>
            </a:r>
            <a:r>
              <a:rPr lang="cs-CZ" dirty="0" err="1"/>
              <a:t>b.x</a:t>
            </a:r>
            <a:r>
              <a:rPr lang="cs-CZ" dirty="0" smtClean="0"/>
              <a:t>) </a:t>
            </a:r>
            <a:r>
              <a:rPr lang="cs-CZ" dirty="0" err="1" smtClean="0"/>
              <a:t>xmin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b.x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if</a:t>
            </a:r>
            <a:r>
              <a:rPr lang="cs-CZ" dirty="0"/>
              <a:t>(</a:t>
            </a:r>
            <a:r>
              <a:rPr lang="cs-CZ" dirty="0" err="1"/>
              <a:t>ymin</a:t>
            </a:r>
            <a:r>
              <a:rPr lang="cs-CZ" dirty="0"/>
              <a:t>&lt;</a:t>
            </a:r>
            <a:r>
              <a:rPr lang="cs-CZ" dirty="0" err="1"/>
              <a:t>b.y</a:t>
            </a:r>
            <a:r>
              <a:rPr lang="cs-CZ" dirty="0" smtClean="0"/>
              <a:t>) </a:t>
            </a:r>
            <a:r>
              <a:rPr lang="cs-CZ" dirty="0" err="1" smtClean="0"/>
              <a:t>ymin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b.y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		}</a:t>
            </a:r>
          </a:p>
          <a:p>
            <a:pPr defTabSz="534988"/>
            <a:r>
              <a:rPr lang="cs-CZ" dirty="0"/>
              <a:t>	}</a:t>
            </a:r>
          </a:p>
          <a:p>
            <a:pPr defTabSz="534988"/>
            <a:r>
              <a:rPr lang="cs-CZ" dirty="0"/>
              <a:t>	// </a:t>
            </a:r>
            <a:r>
              <a:rPr lang="cs-CZ" dirty="0" err="1"/>
              <a:t>levotociva</a:t>
            </a:r>
            <a:endParaRPr lang="cs-CZ" dirty="0"/>
          </a:p>
          <a:p>
            <a:pPr defTabSz="534988"/>
            <a:r>
              <a:rPr lang="cs-CZ" dirty="0"/>
              <a:t>	</a:t>
            </a:r>
            <a:r>
              <a:rPr lang="cs-CZ" dirty="0" err="1"/>
              <a:t>else</a:t>
            </a:r>
            <a:r>
              <a:rPr lang="cs-CZ" dirty="0"/>
              <a:t>{</a:t>
            </a:r>
          </a:p>
          <a:p>
            <a:pPr defTabSz="534988"/>
            <a:r>
              <a:rPr lang="cs-CZ" dirty="0" smtClean="0"/>
              <a:t>		. . . . 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4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</a:t>
            </a:r>
            <a:r>
              <a:rPr lang="cs-CZ" dirty="0" err="1" smtClean="0"/>
              <a:t>accepted</a:t>
            </a:r>
            <a:r>
              <a:rPr lang="cs-CZ" dirty="0" smtClean="0"/>
              <a:t>, ale…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sort(</a:t>
            </a:r>
            <a:r>
              <a:rPr lang="cs-CZ" dirty="0" err="1" smtClean="0"/>
              <a:t>up.begin</a:t>
            </a:r>
            <a:r>
              <a:rPr lang="cs-CZ" dirty="0"/>
              <a:t>(), </a:t>
            </a:r>
            <a:r>
              <a:rPr lang="cs-CZ" dirty="0" err="1"/>
              <a:t>up.end</a:t>
            </a:r>
            <a:r>
              <a:rPr lang="cs-CZ" dirty="0"/>
              <a:t>());</a:t>
            </a:r>
          </a:p>
          <a:p>
            <a:r>
              <a:rPr lang="cs-CZ" dirty="0" smtClean="0"/>
              <a:t>sort(</a:t>
            </a:r>
            <a:r>
              <a:rPr lang="cs-CZ" dirty="0" err="1" smtClean="0"/>
              <a:t>down.begin</a:t>
            </a:r>
            <a:r>
              <a:rPr lang="cs-CZ" dirty="0"/>
              <a:t>(), </a:t>
            </a:r>
            <a:r>
              <a:rPr lang="cs-CZ" dirty="0" err="1"/>
              <a:t>down.end</a:t>
            </a:r>
            <a:r>
              <a:rPr lang="cs-CZ" dirty="0"/>
              <a:t>());</a:t>
            </a:r>
          </a:p>
          <a:p>
            <a:r>
              <a:rPr lang="cs-CZ" dirty="0" smtClean="0"/>
              <a:t>sort(</a:t>
            </a:r>
            <a:r>
              <a:rPr lang="cs-CZ" dirty="0" err="1" smtClean="0"/>
              <a:t>left.begin</a:t>
            </a:r>
            <a:r>
              <a:rPr lang="cs-CZ" dirty="0"/>
              <a:t>(), </a:t>
            </a:r>
            <a:r>
              <a:rPr lang="cs-CZ" dirty="0" err="1"/>
              <a:t>left.end</a:t>
            </a:r>
            <a:r>
              <a:rPr lang="cs-CZ" dirty="0"/>
              <a:t>());</a:t>
            </a:r>
          </a:p>
          <a:p>
            <a:r>
              <a:rPr lang="cs-CZ" dirty="0" smtClean="0"/>
              <a:t>sort(</a:t>
            </a:r>
            <a:r>
              <a:rPr lang="cs-CZ" dirty="0" err="1" smtClean="0"/>
              <a:t>right.begin</a:t>
            </a:r>
            <a:r>
              <a:rPr lang="cs-CZ" dirty="0"/>
              <a:t>(), </a:t>
            </a:r>
            <a:r>
              <a:rPr lang="cs-CZ" dirty="0" err="1"/>
              <a:t>right.end</a:t>
            </a:r>
            <a:r>
              <a:rPr lang="cs-CZ" dirty="0"/>
              <a:t>());</a:t>
            </a:r>
          </a:p>
          <a:p>
            <a:endParaRPr lang="cs-CZ" dirty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up.back</a:t>
            </a:r>
            <a:r>
              <a:rPr lang="cs-CZ" dirty="0"/>
              <a:t>() &gt; </a:t>
            </a:r>
            <a:r>
              <a:rPr lang="cs-CZ" dirty="0" err="1"/>
              <a:t>down.front</a:t>
            </a:r>
            <a:r>
              <a:rPr lang="cs-CZ" dirty="0" smtClean="0"/>
              <a:t>()</a:t>
            </a:r>
            <a:br>
              <a:rPr lang="cs-CZ" dirty="0" smtClean="0"/>
            </a:br>
            <a:r>
              <a:rPr lang="cs-CZ" dirty="0" smtClean="0"/>
              <a:t>		|| </a:t>
            </a:r>
            <a:r>
              <a:rPr lang="cs-CZ" dirty="0" err="1"/>
              <a:t>right.front</a:t>
            </a:r>
            <a:r>
              <a:rPr lang="cs-CZ" dirty="0"/>
              <a:t>() &lt; </a:t>
            </a:r>
            <a:r>
              <a:rPr lang="cs-CZ" dirty="0" err="1"/>
              <a:t>left.back</a:t>
            </a:r>
            <a:r>
              <a:rPr lang="cs-CZ" dirty="0"/>
              <a:t>())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cout</a:t>
            </a:r>
            <a:r>
              <a:rPr lang="cs-CZ" dirty="0" smtClean="0"/>
              <a:t> </a:t>
            </a:r>
            <a:r>
              <a:rPr lang="cs-CZ" dirty="0"/>
              <a:t>&lt;&lt; "</a:t>
            </a:r>
            <a:r>
              <a:rPr lang="cs-CZ" dirty="0" err="1"/>
              <a:t>Surveillance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impossible</a:t>
            </a:r>
            <a:r>
              <a:rPr lang="cs-CZ" dirty="0" smtClean="0"/>
              <a:t>.";</a:t>
            </a:r>
            <a:endParaRPr lang="cs-CZ" dirty="0"/>
          </a:p>
          <a:p>
            <a:r>
              <a:rPr lang="cs-CZ" dirty="0" err="1" smtClean="0"/>
              <a:t>else</a:t>
            </a:r>
            <a:endParaRPr lang="cs-CZ" dirty="0"/>
          </a:p>
          <a:p>
            <a:r>
              <a:rPr lang="cs-CZ" dirty="0" smtClean="0"/>
              <a:t>	</a:t>
            </a:r>
            <a:r>
              <a:rPr lang="cs-CZ" dirty="0" err="1" smtClean="0"/>
              <a:t>cout</a:t>
            </a:r>
            <a:r>
              <a:rPr lang="cs-CZ" dirty="0" smtClean="0"/>
              <a:t> </a:t>
            </a:r>
            <a:r>
              <a:rPr lang="cs-CZ" dirty="0"/>
              <a:t>&lt;&lt; "</a:t>
            </a:r>
            <a:r>
              <a:rPr lang="cs-CZ" dirty="0" err="1"/>
              <a:t>Surveillance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possible</a:t>
            </a:r>
            <a:r>
              <a:rPr lang="cs-CZ" dirty="0" smtClean="0"/>
              <a:t>.„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3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stavová proměnná u testů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if x1 &lt; x2 and y1 == y2 and y2 &lt; y3 and x2 == x3 and x3 &gt; x4 and y3 == y4:</a:t>
            </a:r>
          </a:p>
          <a:p>
            <a:r>
              <a:rPr lang="en-US" dirty="0"/>
              <a:t>	print('Floor #',</a:t>
            </a:r>
            <a:r>
              <a:rPr lang="en-US" dirty="0" err="1"/>
              <a:t>count,sep</a:t>
            </a:r>
            <a:r>
              <a:rPr lang="en-US" dirty="0"/>
              <a:t>='')</a:t>
            </a:r>
          </a:p>
          <a:p>
            <a:r>
              <a:rPr lang="en-US" dirty="0"/>
              <a:t>	print('Surveillance is impossible.')</a:t>
            </a:r>
          </a:p>
          <a:p>
            <a:r>
              <a:rPr lang="en-US" dirty="0"/>
              <a:t>	done = False</a:t>
            </a:r>
          </a:p>
          <a:p>
            <a:r>
              <a:rPr lang="en-US" dirty="0"/>
              <a:t>	break</a:t>
            </a:r>
          </a:p>
          <a:p>
            <a:r>
              <a:rPr lang="en-US" dirty="0"/>
              <a:t>if x1 &gt; x2 and y1 == y2 and y2 &gt; y3 and x2 == x3 and x3 &lt; x4 and y3 == y4:</a:t>
            </a:r>
          </a:p>
          <a:p>
            <a:r>
              <a:rPr lang="en-US" dirty="0"/>
              <a:t>	print('Floor #',</a:t>
            </a:r>
            <a:r>
              <a:rPr lang="en-US" dirty="0" err="1"/>
              <a:t>count,sep</a:t>
            </a:r>
            <a:r>
              <a:rPr lang="en-US" dirty="0"/>
              <a:t>='')</a:t>
            </a:r>
          </a:p>
          <a:p>
            <a:r>
              <a:rPr lang="en-US" dirty="0"/>
              <a:t>	print('Surveillance is impossible.')</a:t>
            </a:r>
          </a:p>
          <a:p>
            <a:r>
              <a:rPr lang="en-US" dirty="0"/>
              <a:t>	done = False</a:t>
            </a:r>
          </a:p>
          <a:p>
            <a:r>
              <a:rPr lang="en-US" dirty="0"/>
              <a:t>	break</a:t>
            </a:r>
          </a:p>
          <a:p>
            <a:r>
              <a:rPr lang="en-US" dirty="0"/>
              <a:t>if x1 == x2 and y1 &lt; y2 and y2 == y3 and x2 &gt; x3 and x3 == x4 and y3 &gt; y4:</a:t>
            </a:r>
          </a:p>
          <a:p>
            <a:r>
              <a:rPr lang="en-US" dirty="0"/>
              <a:t>	print('Floor #',</a:t>
            </a:r>
            <a:r>
              <a:rPr lang="en-US" dirty="0" err="1"/>
              <a:t>count,sep</a:t>
            </a:r>
            <a:r>
              <a:rPr lang="en-US" dirty="0"/>
              <a:t>='')</a:t>
            </a:r>
          </a:p>
          <a:p>
            <a:r>
              <a:rPr lang="en-US" dirty="0"/>
              <a:t>	print('Surveillance is impossible.')</a:t>
            </a:r>
          </a:p>
          <a:p>
            <a:r>
              <a:rPr lang="en-US" dirty="0"/>
              <a:t>	done = False</a:t>
            </a:r>
          </a:p>
          <a:p>
            <a:r>
              <a:rPr lang="en-US" dirty="0"/>
              <a:t>	break</a:t>
            </a:r>
          </a:p>
          <a:p>
            <a:r>
              <a:rPr lang="en-US" dirty="0"/>
              <a:t>if x1 == x2 and y1 &gt; y2 and y2 == y3 and x2 &lt; x3 and x3 == x4 and y3 &lt; y4:</a:t>
            </a:r>
          </a:p>
          <a:p>
            <a:r>
              <a:rPr lang="en-US" dirty="0"/>
              <a:t>	print('Floor #',</a:t>
            </a:r>
            <a:r>
              <a:rPr lang="en-US" dirty="0" err="1"/>
              <a:t>count,sep</a:t>
            </a:r>
            <a:r>
              <a:rPr lang="en-US" dirty="0"/>
              <a:t>='')</a:t>
            </a:r>
          </a:p>
          <a:p>
            <a:r>
              <a:rPr lang="en-US" dirty="0"/>
              <a:t>	print('Surveillance is impossible.')</a:t>
            </a:r>
          </a:p>
          <a:p>
            <a:r>
              <a:rPr lang="en-US" dirty="0"/>
              <a:t>	done = False</a:t>
            </a:r>
          </a:p>
          <a:p>
            <a:r>
              <a:rPr lang="en-US" dirty="0"/>
              <a:t>	</a:t>
            </a:r>
            <a:r>
              <a:rPr lang="en-US" dirty="0" smtClean="0"/>
              <a:t>break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. . . . . .</a:t>
            </a:r>
          </a:p>
          <a:p>
            <a:endParaRPr lang="cs-CZ" dirty="0" smtClean="0"/>
          </a:p>
          <a:p>
            <a:r>
              <a:rPr lang="en-US" dirty="0"/>
              <a:t>if done:</a:t>
            </a:r>
          </a:p>
          <a:p>
            <a:r>
              <a:rPr lang="en-US" dirty="0"/>
              <a:t>	print('Floor #',</a:t>
            </a:r>
            <a:r>
              <a:rPr lang="en-US" dirty="0" err="1"/>
              <a:t>count,sep</a:t>
            </a:r>
            <a:r>
              <a:rPr lang="en-US" dirty="0"/>
              <a:t>='')</a:t>
            </a:r>
          </a:p>
          <a:p>
            <a:r>
              <a:rPr lang="en-US" dirty="0"/>
              <a:t>	print('Surveillance is possible.')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3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praktický případ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if</a:t>
            </a:r>
            <a:r>
              <a:rPr lang="cs-CZ" dirty="0" smtClean="0"/>
              <a:t> (podmínka1) </a:t>
            </a:r>
            <a:r>
              <a:rPr lang="en-US" dirty="0" smtClean="0"/>
              <a:t>{</a:t>
            </a:r>
          </a:p>
          <a:p>
            <a:r>
              <a:rPr lang="en-US" dirty="0"/>
              <a:t>	</a:t>
            </a:r>
            <a:r>
              <a:rPr lang="en-US" dirty="0" smtClean="0"/>
              <a:t>result = true;</a:t>
            </a:r>
          </a:p>
          <a:p>
            <a:r>
              <a:rPr lang="en-US" dirty="0"/>
              <a:t>	</a:t>
            </a:r>
            <a:r>
              <a:rPr lang="en-US" dirty="0" smtClean="0"/>
              <a:t>done = true;</a:t>
            </a:r>
          </a:p>
          <a:p>
            <a:r>
              <a:rPr lang="en-US" dirty="0" smtClean="0"/>
              <a:t>}</a:t>
            </a:r>
          </a:p>
          <a:p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smtClean="0"/>
              <a:t>podmínka</a:t>
            </a:r>
            <a:r>
              <a:rPr lang="en-US" dirty="0"/>
              <a:t>2</a:t>
            </a:r>
            <a:r>
              <a:rPr lang="cs-CZ" dirty="0" smtClean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	result = true;</a:t>
            </a:r>
          </a:p>
          <a:p>
            <a:r>
              <a:rPr lang="en-US" dirty="0"/>
              <a:t>	done = true;</a:t>
            </a:r>
          </a:p>
          <a:p>
            <a:r>
              <a:rPr lang="en-US" dirty="0" smtClean="0"/>
              <a:t>}</a:t>
            </a:r>
            <a:endParaRPr lang="cs-CZ" dirty="0" smtClean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podmínka</a:t>
            </a:r>
            <a:r>
              <a:rPr lang="en-US" dirty="0" smtClean="0"/>
              <a:t>3</a:t>
            </a:r>
            <a:r>
              <a:rPr lang="cs-CZ" dirty="0" smtClean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	result = </a:t>
            </a:r>
            <a:r>
              <a:rPr lang="cs-CZ" dirty="0" err="1" smtClean="0"/>
              <a:t>false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	done = true;</a:t>
            </a:r>
          </a:p>
          <a:p>
            <a:r>
              <a:rPr lang="en-US" dirty="0" smtClean="0"/>
              <a:t>}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en-US" dirty="0" smtClean="0"/>
              <a:t>!done &amp;&amp; </a:t>
            </a:r>
            <a:r>
              <a:rPr lang="cs-CZ" dirty="0" smtClean="0"/>
              <a:t>podmínka4) </a:t>
            </a:r>
            <a:r>
              <a:rPr lang="en-US" dirty="0"/>
              <a:t>{</a:t>
            </a:r>
          </a:p>
          <a:p>
            <a:r>
              <a:rPr lang="en-US" dirty="0"/>
              <a:t>	result = </a:t>
            </a:r>
            <a:r>
              <a:rPr lang="cs-CZ" dirty="0" err="1" smtClean="0"/>
              <a:t>true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	done = true;</a:t>
            </a:r>
          </a:p>
          <a:p>
            <a:r>
              <a:rPr lang="en-US" dirty="0"/>
              <a:t>}</a:t>
            </a:r>
          </a:p>
          <a:p>
            <a:r>
              <a:rPr lang="en-US" dirty="0" smtClean="0"/>
              <a:t>. . . . .</a:t>
            </a:r>
          </a:p>
          <a:p>
            <a:r>
              <a:rPr lang="en-US" dirty="0" smtClean="0"/>
              <a:t>if (!done)</a:t>
            </a:r>
          </a:p>
          <a:p>
            <a:r>
              <a:rPr lang="en-US" dirty="0"/>
              <a:t>	</a:t>
            </a:r>
            <a:r>
              <a:rPr lang="en-US" dirty="0" smtClean="0"/>
              <a:t>result = false;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lnSpcReduction="10000"/>
          </a:bodyPr>
          <a:lstStyle/>
          <a:p>
            <a:pPr defTabSz="627063">
              <a:defRPr/>
            </a:pPr>
            <a:r>
              <a:rPr lang="cs-CZ" dirty="0"/>
              <a:t>map&lt;</a:t>
            </a:r>
            <a:r>
              <a:rPr lang="cs-CZ" dirty="0" err="1"/>
              <a:t>int</a:t>
            </a:r>
            <a:r>
              <a:rPr lang="cs-CZ" dirty="0"/>
              <a:t>, </a:t>
            </a:r>
            <a:r>
              <a:rPr lang="cs-CZ" dirty="0" err="1"/>
              <a:t>int</a:t>
            </a:r>
            <a:r>
              <a:rPr lang="cs-CZ" dirty="0"/>
              <a:t>&gt; </a:t>
            </a:r>
            <a:r>
              <a:rPr lang="cs-CZ" dirty="0" err="1"/>
              <a:t>nums</a:t>
            </a:r>
            <a:r>
              <a:rPr lang="cs-CZ" dirty="0"/>
              <a:t>;</a:t>
            </a:r>
          </a:p>
          <a:p>
            <a:pPr defTabSz="627063">
              <a:defRPr/>
            </a:pP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cin</a:t>
            </a:r>
            <a:r>
              <a:rPr lang="cs-CZ" dirty="0"/>
              <a:t> &gt;&gt; a &amp;&amp; a != 0) {</a:t>
            </a:r>
          </a:p>
          <a:p>
            <a:pPr defTabSz="627063">
              <a:defRPr/>
            </a:pPr>
            <a:r>
              <a:rPr lang="cs-CZ" dirty="0"/>
              <a:t>	auto </a:t>
            </a:r>
            <a:r>
              <a:rPr lang="cs-CZ" dirty="0" err="1"/>
              <a:t>lowerNum</a:t>
            </a:r>
            <a:r>
              <a:rPr lang="cs-CZ" dirty="0"/>
              <a:t> = </a:t>
            </a:r>
            <a:r>
              <a:rPr lang="cs-CZ" dirty="0" err="1"/>
              <a:t>nums.upper_bound</a:t>
            </a:r>
            <a:r>
              <a:rPr lang="cs-CZ" dirty="0"/>
              <a:t>(a);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lowerNum</a:t>
            </a:r>
            <a:r>
              <a:rPr lang="cs-CZ" dirty="0"/>
              <a:t> != </a:t>
            </a:r>
            <a:r>
              <a:rPr lang="cs-CZ" dirty="0" err="1"/>
              <a:t>nums.begin</a:t>
            </a:r>
            <a:r>
              <a:rPr lang="cs-CZ" dirty="0"/>
              <a:t>())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int</a:t>
            </a:r>
            <a:r>
              <a:rPr lang="cs-CZ" dirty="0"/>
              <a:t> m = 0;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 (auto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nums.begin</a:t>
            </a:r>
            <a:r>
              <a:rPr lang="cs-CZ" dirty="0" smtClean="0"/>
              <a:t>();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		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/>
              <a:t>!= </a:t>
            </a:r>
            <a:r>
              <a:rPr lang="cs-CZ" dirty="0" err="1"/>
              <a:t>lowerNum</a:t>
            </a:r>
            <a:r>
              <a:rPr lang="cs-CZ" dirty="0"/>
              <a:t>; ++</a:t>
            </a:r>
            <a:r>
              <a:rPr lang="cs-CZ" dirty="0" err="1"/>
              <a:t>it</a:t>
            </a:r>
            <a:r>
              <a:rPr lang="cs-CZ" dirty="0"/>
              <a:t>) {</a:t>
            </a:r>
          </a:p>
          <a:p>
            <a:pPr defTabSz="627063">
              <a:defRPr/>
            </a:pPr>
            <a:r>
              <a:rPr lang="cs-CZ" dirty="0"/>
              <a:t>			m = </a:t>
            </a:r>
            <a:r>
              <a:rPr lang="cs-CZ" dirty="0" err="1"/>
              <a:t>max</a:t>
            </a:r>
            <a:r>
              <a:rPr lang="cs-CZ" dirty="0"/>
              <a:t>(m, </a:t>
            </a:r>
            <a:r>
              <a:rPr lang="cs-CZ" dirty="0" err="1"/>
              <a:t>it</a:t>
            </a:r>
            <a:r>
              <a:rPr lang="cs-CZ" dirty="0"/>
              <a:t>-&gt;second);</a:t>
            </a:r>
          </a:p>
          <a:p>
            <a:pPr defTabSz="627063">
              <a:defRPr/>
            </a:pPr>
            <a:r>
              <a:rPr lang="cs-CZ" dirty="0"/>
              <a:t>		}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nums</a:t>
            </a:r>
            <a:r>
              <a:rPr lang="cs-CZ" dirty="0"/>
              <a:t>[a] = m + 1;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maxLen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maxLen</a:t>
            </a:r>
            <a:r>
              <a:rPr lang="cs-CZ" dirty="0"/>
              <a:t>, m + 1);</a:t>
            </a:r>
          </a:p>
          <a:p>
            <a:pPr defTabSz="627063"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nums</a:t>
            </a:r>
            <a:r>
              <a:rPr lang="cs-CZ" dirty="0"/>
              <a:t>[a] = 1;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maxLen</a:t>
            </a:r>
            <a:r>
              <a:rPr lang="cs-CZ" dirty="0"/>
              <a:t> = 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maxLen</a:t>
            </a:r>
            <a:r>
              <a:rPr lang="cs-CZ" dirty="0"/>
              <a:t>, 1);</a:t>
            </a:r>
          </a:p>
          <a:p>
            <a:pPr defTabSz="627063">
              <a:defRPr/>
            </a:pPr>
            <a:r>
              <a:rPr lang="cs-CZ" dirty="0"/>
              <a:t>	}</a:t>
            </a:r>
          </a:p>
          <a:p>
            <a:pPr defTabSz="627063">
              <a:defRPr/>
            </a:pPr>
            <a:r>
              <a:rPr lang="cs-CZ" dirty="0"/>
              <a:t>}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10" name="Přímá spojnice 9"/>
          <p:cNvCxnSpPr/>
          <p:nvPr/>
        </p:nvCxnSpPr>
        <p:spPr>
          <a:xfrm>
            <a:off x="1143000" y="2590800"/>
            <a:ext cx="4800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101903" y="4800600"/>
            <a:ext cx="13364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750832" y="5076483"/>
            <a:ext cx="19067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750832" y="5334000"/>
            <a:ext cx="373556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1101903" y="5638800"/>
            <a:ext cx="4220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997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praktický případ</a:t>
            </a:r>
            <a:r>
              <a:rPr lang="en-US" dirty="0" smtClean="0"/>
              <a:t> </a:t>
            </a:r>
            <a:r>
              <a:rPr lang="cs-CZ" dirty="0" smtClean="0"/>
              <a:t>(jinak)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result = result || </a:t>
            </a:r>
            <a:r>
              <a:rPr lang="en-US" dirty="0" err="1" smtClean="0"/>
              <a:t>podm</a:t>
            </a:r>
            <a:r>
              <a:rPr lang="cs-CZ" dirty="0" smtClean="0"/>
              <a:t>ínka1</a:t>
            </a:r>
            <a:r>
              <a:rPr lang="en-US" dirty="0" smtClean="0"/>
              <a:t>;</a:t>
            </a:r>
          </a:p>
          <a:p>
            <a:r>
              <a:rPr lang="en-US" dirty="0" smtClean="0"/>
              <a:t>result </a:t>
            </a:r>
            <a:r>
              <a:rPr lang="en-US" dirty="0"/>
              <a:t>= result </a:t>
            </a:r>
            <a:r>
              <a:rPr lang="en-US" dirty="0" smtClean="0"/>
              <a:t>|| </a:t>
            </a:r>
            <a:r>
              <a:rPr lang="en-US" dirty="0" err="1"/>
              <a:t>podm</a:t>
            </a:r>
            <a:r>
              <a:rPr lang="cs-CZ" dirty="0" err="1" smtClean="0"/>
              <a:t>ínka</a:t>
            </a:r>
            <a:r>
              <a:rPr lang="en-US" dirty="0" smtClean="0"/>
              <a:t>2;</a:t>
            </a:r>
            <a:endParaRPr lang="en-US" dirty="0"/>
          </a:p>
          <a:p>
            <a:r>
              <a:rPr lang="en-US" dirty="0" smtClean="0"/>
              <a:t>if (!</a:t>
            </a:r>
            <a:r>
              <a:rPr lang="en-US" dirty="0" err="1" smtClean="0"/>
              <a:t>podm</a:t>
            </a:r>
            <a:r>
              <a:rPr lang="cs-CZ" dirty="0" err="1" smtClean="0"/>
              <a:t>ínka</a:t>
            </a:r>
            <a:r>
              <a:rPr lang="en-US" dirty="0" smtClean="0"/>
              <a:t>3) {</a:t>
            </a:r>
          </a:p>
          <a:p>
            <a:r>
              <a:rPr lang="en-US" dirty="0"/>
              <a:t>	</a:t>
            </a:r>
            <a:r>
              <a:rPr lang="en-US" dirty="0" smtClean="0"/>
              <a:t>result = result || </a:t>
            </a:r>
            <a:r>
              <a:rPr lang="en-US" dirty="0" err="1"/>
              <a:t>podm</a:t>
            </a:r>
            <a:r>
              <a:rPr lang="cs-CZ" dirty="0" err="1"/>
              <a:t>ínka</a:t>
            </a:r>
            <a:r>
              <a:rPr lang="en-US" dirty="0" smtClean="0"/>
              <a:t>4;</a:t>
            </a:r>
            <a:endParaRPr lang="en-US" dirty="0"/>
          </a:p>
          <a:p>
            <a:r>
              <a:rPr lang="en-US" dirty="0" smtClean="0"/>
              <a:t>} else {</a:t>
            </a:r>
          </a:p>
          <a:p>
            <a:r>
              <a:rPr lang="en-US" dirty="0" smtClean="0"/>
              <a:t>	result = false;</a:t>
            </a:r>
          </a:p>
          <a:p>
            <a:r>
              <a:rPr lang="en-US" dirty="0" smtClean="0"/>
              <a:t>}</a:t>
            </a:r>
          </a:p>
          <a:p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Video – praktický případ</a:t>
            </a:r>
            <a:r>
              <a:rPr lang="en-US" dirty="0" smtClean="0"/>
              <a:t> </a:t>
            </a:r>
            <a:r>
              <a:rPr lang="cs-CZ" dirty="0" smtClean="0"/>
              <a:t>(srov.)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if</a:t>
            </a:r>
            <a:r>
              <a:rPr lang="cs-CZ" dirty="0"/>
              <a:t> (podmínka1) </a:t>
            </a:r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cs-CZ" dirty="0" smtClean="0"/>
              <a:t>return </a:t>
            </a:r>
            <a:r>
              <a:rPr lang="en-US" dirty="0" smtClean="0"/>
              <a:t>true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  <a:p>
            <a:r>
              <a:rPr lang="cs-CZ" dirty="0" err="1"/>
              <a:t>if</a:t>
            </a:r>
            <a:r>
              <a:rPr lang="cs-CZ" dirty="0"/>
              <a:t> (podmínka</a:t>
            </a:r>
            <a:r>
              <a:rPr lang="en-US" dirty="0"/>
              <a:t>2</a:t>
            </a:r>
            <a:r>
              <a:rPr lang="cs-CZ" dirty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cs-CZ" dirty="0" smtClean="0"/>
              <a:t>return </a:t>
            </a:r>
            <a:r>
              <a:rPr lang="en-US" dirty="0" smtClean="0"/>
              <a:t>true</a:t>
            </a:r>
            <a:r>
              <a:rPr lang="en-US" dirty="0"/>
              <a:t>;</a:t>
            </a:r>
          </a:p>
          <a:p>
            <a:r>
              <a:rPr lang="en-US" dirty="0" smtClean="0"/>
              <a:t>}</a:t>
            </a:r>
            <a:endParaRPr lang="cs-CZ" dirty="0"/>
          </a:p>
          <a:p>
            <a:r>
              <a:rPr lang="cs-CZ" dirty="0" err="1"/>
              <a:t>if</a:t>
            </a:r>
            <a:r>
              <a:rPr lang="cs-CZ" dirty="0"/>
              <a:t> (podmínka</a:t>
            </a:r>
            <a:r>
              <a:rPr lang="en-US" dirty="0"/>
              <a:t>3</a:t>
            </a:r>
            <a:r>
              <a:rPr lang="cs-CZ" dirty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cs-CZ" dirty="0" smtClean="0"/>
              <a:t>return </a:t>
            </a:r>
            <a:r>
              <a:rPr lang="cs-CZ" dirty="0" err="1" smtClean="0"/>
              <a:t>false</a:t>
            </a:r>
            <a:r>
              <a:rPr lang="en-US" dirty="0"/>
              <a:t>;</a:t>
            </a:r>
          </a:p>
          <a:p>
            <a:r>
              <a:rPr lang="en-US" dirty="0" smtClean="0"/>
              <a:t>}</a:t>
            </a:r>
            <a:endParaRPr lang="en-US" dirty="0"/>
          </a:p>
          <a:p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smtClean="0"/>
              <a:t>podmínka</a:t>
            </a:r>
            <a:r>
              <a:rPr lang="en-US" dirty="0"/>
              <a:t>4</a:t>
            </a:r>
            <a:r>
              <a:rPr lang="cs-CZ" dirty="0" smtClean="0"/>
              <a:t>) </a:t>
            </a:r>
            <a:r>
              <a:rPr lang="en-US" dirty="0"/>
              <a:t>{</a:t>
            </a:r>
          </a:p>
          <a:p>
            <a:r>
              <a:rPr lang="en-US" dirty="0"/>
              <a:t>	</a:t>
            </a:r>
            <a:r>
              <a:rPr lang="cs-CZ" dirty="0" smtClean="0"/>
              <a:t>return </a:t>
            </a:r>
            <a:r>
              <a:rPr lang="en-US" dirty="0" smtClean="0"/>
              <a:t>true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. . . . .</a:t>
            </a:r>
          </a:p>
          <a:p>
            <a:r>
              <a:rPr lang="cs-CZ" dirty="0" smtClean="0"/>
              <a:t>return </a:t>
            </a:r>
            <a:r>
              <a:rPr lang="en-US" dirty="0" smtClean="0"/>
              <a:t>false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7E58-1269-4DF0-8A2E-427C684CFD9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Triangle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5BEE16-42C5-486D-9F4A-B7F8EA570B2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2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defTabSz="534988"/>
            <a:r>
              <a:rPr lang="cs-CZ" dirty="0" err="1"/>
              <a:t>void</a:t>
            </a:r>
            <a:r>
              <a:rPr lang="cs-CZ" dirty="0"/>
              <a:t> </a:t>
            </a:r>
            <a:r>
              <a:rPr lang="cs-CZ" dirty="0" err="1"/>
              <a:t>solveProblem</a:t>
            </a:r>
            <a:r>
              <a:rPr lang="cs-CZ" dirty="0"/>
              <a:t>(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vector</a:t>
            </a:r>
            <a:r>
              <a:rPr lang="cs-CZ" dirty="0"/>
              <a:t>&lt;</a:t>
            </a:r>
            <a:r>
              <a:rPr lang="cs-CZ" dirty="0" err="1"/>
              <a:t>string</a:t>
            </a:r>
            <a:r>
              <a:rPr lang="cs-CZ" dirty="0"/>
              <a:t>&gt; &amp; </a:t>
            </a:r>
            <a:r>
              <a:rPr lang="cs-CZ" dirty="0" err="1"/>
              <a:t>problem</a:t>
            </a:r>
            <a:r>
              <a:rPr lang="cs-CZ" dirty="0"/>
              <a:t>){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max</a:t>
            </a:r>
            <a:r>
              <a:rPr lang="cs-CZ" dirty="0"/>
              <a:t> = 0;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i = 0; i &lt; </a:t>
            </a:r>
            <a:r>
              <a:rPr lang="cs-CZ" dirty="0" err="1"/>
              <a:t>problem.size</a:t>
            </a:r>
            <a:r>
              <a:rPr lang="cs-CZ" dirty="0"/>
              <a:t>(); i++){</a:t>
            </a:r>
          </a:p>
          <a:p>
            <a:pPr defTabSz="534988"/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j = i; j &lt; </a:t>
            </a:r>
            <a:r>
              <a:rPr lang="cs-CZ" dirty="0" err="1"/>
              <a:t>problem</a:t>
            </a:r>
            <a:r>
              <a:rPr lang="cs-CZ" dirty="0"/>
              <a:t>[i].</a:t>
            </a:r>
            <a:r>
              <a:rPr lang="cs-CZ" dirty="0" err="1"/>
              <a:t>length</a:t>
            </a:r>
            <a:r>
              <a:rPr lang="cs-CZ" dirty="0"/>
              <a:t>(); j++){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 = </a:t>
            </a:r>
            <a:r>
              <a:rPr lang="cs-CZ" dirty="0" err="1" smtClean="0"/>
              <a:t>maxTriangleDown</a:t>
            </a:r>
            <a:r>
              <a:rPr lang="cs-CZ" dirty="0" smtClean="0"/>
              <a:t>(</a:t>
            </a:r>
            <a:r>
              <a:rPr lang="cs-CZ" dirty="0" err="1" smtClean="0"/>
              <a:t>problem</a:t>
            </a:r>
            <a:r>
              <a:rPr lang="cs-CZ" dirty="0"/>
              <a:t>, i, j);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int</a:t>
            </a:r>
            <a:r>
              <a:rPr lang="cs-CZ" dirty="0"/>
              <a:t> up = </a:t>
            </a:r>
            <a:r>
              <a:rPr lang="cs-CZ" dirty="0" err="1" smtClean="0"/>
              <a:t>maxTriangleUp</a:t>
            </a:r>
            <a:r>
              <a:rPr lang="cs-CZ" dirty="0" smtClean="0"/>
              <a:t>(</a:t>
            </a:r>
            <a:r>
              <a:rPr lang="cs-CZ" dirty="0" err="1" smtClean="0"/>
              <a:t>problem</a:t>
            </a:r>
            <a:r>
              <a:rPr lang="cs-CZ" dirty="0"/>
              <a:t>, i, j);</a:t>
            </a:r>
          </a:p>
          <a:p>
            <a:pPr defTabSz="534988"/>
            <a:r>
              <a:rPr lang="cs-CZ" dirty="0"/>
              <a:t>			</a:t>
            </a:r>
            <a:r>
              <a:rPr lang="cs-CZ" dirty="0" err="1"/>
              <a:t>max</a:t>
            </a:r>
            <a:r>
              <a:rPr lang="cs-CZ" dirty="0"/>
              <a:t> =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max</a:t>
            </a:r>
            <a:r>
              <a:rPr lang="cs-CZ" dirty="0"/>
              <a:t>, </a:t>
            </a:r>
            <a:r>
              <a:rPr lang="cs-CZ" dirty="0" err="1"/>
              <a:t>std</a:t>
            </a:r>
            <a:r>
              <a:rPr lang="cs-CZ" dirty="0"/>
              <a:t>::</a:t>
            </a:r>
            <a:r>
              <a:rPr lang="cs-CZ" dirty="0" err="1"/>
              <a:t>max</a:t>
            </a:r>
            <a:r>
              <a:rPr lang="cs-CZ" dirty="0"/>
              <a:t>(</a:t>
            </a:r>
            <a:r>
              <a:rPr lang="cs-CZ" dirty="0" err="1"/>
              <a:t>down</a:t>
            </a:r>
            <a:r>
              <a:rPr lang="cs-CZ" dirty="0"/>
              <a:t>, up));</a:t>
            </a:r>
          </a:p>
          <a:p>
            <a:pPr defTabSz="534988"/>
            <a:r>
              <a:rPr lang="cs-CZ" dirty="0"/>
              <a:t>		}</a:t>
            </a:r>
          </a:p>
          <a:p>
            <a:pPr defTabSz="534988"/>
            <a:r>
              <a:rPr lang="cs-CZ" dirty="0"/>
              <a:t>	}</a:t>
            </a:r>
          </a:p>
          <a:p>
            <a:pPr defTabSz="534988"/>
            <a:r>
              <a:rPr lang="cs-CZ" dirty="0"/>
              <a:t>	</a:t>
            </a:r>
            <a:r>
              <a:rPr lang="cs-CZ" dirty="0" err="1"/>
              <a:t>cout</a:t>
            </a:r>
            <a:r>
              <a:rPr lang="cs-CZ" dirty="0"/>
              <a:t> &lt;&lt; "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triangle area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smtClean="0"/>
              <a:t>“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cs-CZ" dirty="0" smtClean="0"/>
              <a:t>&lt;&lt; </a:t>
            </a:r>
            <a:r>
              <a:rPr lang="cs-CZ" dirty="0" err="1"/>
              <a:t>max</a:t>
            </a:r>
            <a:r>
              <a:rPr lang="cs-CZ" dirty="0"/>
              <a:t> &lt;&lt; "." &lt;&lt; </a:t>
            </a:r>
            <a:r>
              <a:rPr lang="cs-CZ" dirty="0" err="1"/>
              <a:t>endl</a:t>
            </a:r>
            <a:r>
              <a:rPr lang="cs-CZ" dirty="0"/>
              <a:t> &lt;&lt; </a:t>
            </a:r>
            <a:r>
              <a:rPr lang="cs-CZ" dirty="0" err="1"/>
              <a:t>endl</a:t>
            </a:r>
            <a:r>
              <a:rPr lang="cs-CZ" dirty="0"/>
              <a:t>;</a:t>
            </a:r>
          </a:p>
          <a:p>
            <a:pPr defTabSz="534988"/>
            <a:r>
              <a:rPr lang="cs-CZ" dirty="0"/>
              <a:t>}</a:t>
            </a:r>
          </a:p>
          <a:p>
            <a:pPr defTabSz="534988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6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defTabSz="534988"/>
            <a:endParaRPr lang="cs-CZ" dirty="0" smtClean="0"/>
          </a:p>
          <a:p>
            <a:pPr defTabSz="534988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mxcnt</a:t>
            </a:r>
            <a:r>
              <a:rPr lang="en-US" dirty="0"/>
              <a:t> = 0;</a:t>
            </a:r>
          </a:p>
          <a:p>
            <a:pPr defTabSz="534988"/>
            <a:r>
              <a:rPr lang="en-US" dirty="0"/>
              <a:t>for (</a:t>
            </a:r>
            <a:r>
              <a:rPr lang="en-US" dirty="0" err="1"/>
              <a:t>int</a:t>
            </a:r>
            <a:r>
              <a:rPr lang="en-US" dirty="0"/>
              <a:t> y = n-1; y &gt;= 0; y--) {</a:t>
            </a:r>
          </a:p>
          <a:p>
            <a:pPr defTabSz="534988"/>
            <a:r>
              <a:rPr lang="en-US" dirty="0"/>
              <a:t>	for (</a:t>
            </a:r>
            <a:r>
              <a:rPr lang="en-US" dirty="0" err="1"/>
              <a:t>int</a:t>
            </a:r>
            <a:r>
              <a:rPr lang="en-US" dirty="0"/>
              <a:t> x = 0; x &lt; 2 * n - 1; x++) {</a:t>
            </a:r>
          </a:p>
          <a:p>
            <a:pPr defTabSz="534988"/>
            <a:r>
              <a:rPr lang="en-US" dirty="0"/>
              <a:t>		if (grid[y][x] != '-') continue;</a:t>
            </a:r>
          </a:p>
          <a:p>
            <a:pPr defTabSz="534988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1447800" y="3276600"/>
            <a:ext cx="6781800" cy="7620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es-E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if (grid[y][x] </a:t>
            </a:r>
            <a:r>
              <a:rPr lang="es-E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s-E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'-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‘ </a:t>
            </a:r>
            <a:r>
              <a:rPr lang="es-E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|| </a:t>
            </a:r>
            <a:r>
              <a:rPr lang="es-E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(x % 2 != y % </a:t>
            </a:r>
            <a:r>
              <a:rPr lang="es-E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s-E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))</a:t>
            </a: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</a:b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s-E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s-ES" sz="2000" b="1" noProof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5791200" y="2209800"/>
            <a:ext cx="1295400" cy="3810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lang="cs-CZ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2000" b="1" noProof="1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+= 2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7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Triangle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defTabSz="361950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slowBT</a:t>
            </a:r>
            <a:r>
              <a:rPr lang="cs-CZ" dirty="0"/>
              <a:t>(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bool</a:t>
            </a:r>
            <a:r>
              <a:rPr lang="cs-CZ" dirty="0"/>
              <a:t> map[100][200],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/>
              <a:t>size</a:t>
            </a:r>
            <a:r>
              <a:rPr lang="cs-CZ" dirty="0"/>
              <a:t> </a:t>
            </a:r>
            <a:r>
              <a:rPr lang="cs-CZ" dirty="0" smtClean="0"/>
              <a:t>) {</a:t>
            </a:r>
          </a:p>
          <a:p>
            <a:pPr defTabSz="361950">
              <a:defRPr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hight</a:t>
            </a:r>
            <a:r>
              <a:rPr lang="cs-CZ" dirty="0" smtClean="0"/>
              <a:t>, </a:t>
            </a:r>
            <a:r>
              <a:rPr lang="cs-CZ" dirty="0" err="1" smtClean="0"/>
              <a:t>best</a:t>
            </a:r>
            <a:r>
              <a:rPr lang="cs-CZ" dirty="0" smtClean="0"/>
              <a:t> = 0;</a:t>
            </a:r>
          </a:p>
          <a:p>
            <a:pPr defTabSz="361950">
              <a:defRPr/>
            </a:pPr>
            <a:endParaRPr lang="cs-CZ" dirty="0" smtClean="0"/>
          </a:p>
          <a:p>
            <a:pPr defTabSz="361950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row</a:t>
            </a:r>
            <a:r>
              <a:rPr lang="cs-CZ" dirty="0"/>
              <a:t> = </a:t>
            </a:r>
            <a:r>
              <a:rPr lang="cs-CZ" dirty="0" err="1"/>
              <a:t>size</a:t>
            </a:r>
            <a:r>
              <a:rPr lang="cs-CZ" dirty="0"/>
              <a:t> - 1 ; </a:t>
            </a:r>
            <a:r>
              <a:rPr lang="cs-CZ" dirty="0" err="1"/>
              <a:t>row</a:t>
            </a:r>
            <a:r>
              <a:rPr lang="cs-CZ" dirty="0"/>
              <a:t> &gt;= 0; </a:t>
            </a:r>
            <a:r>
              <a:rPr lang="cs-CZ" dirty="0" err="1"/>
              <a:t>row</a:t>
            </a:r>
            <a:r>
              <a:rPr lang="cs-CZ" dirty="0"/>
              <a:t>-- ) {</a:t>
            </a:r>
          </a:p>
          <a:p>
            <a:pPr defTabSz="361950">
              <a:defRPr/>
            </a:pPr>
            <a:r>
              <a:rPr lang="cs-CZ" dirty="0"/>
              <a:t>		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a = 1; a &lt; ( </a:t>
            </a:r>
            <a:r>
              <a:rPr lang="cs-CZ" dirty="0" err="1"/>
              <a:t>size</a:t>
            </a:r>
            <a:r>
              <a:rPr lang="cs-CZ" dirty="0"/>
              <a:t> - </a:t>
            </a:r>
            <a:r>
              <a:rPr lang="cs-CZ" dirty="0" err="1"/>
              <a:t>row</a:t>
            </a:r>
            <a:r>
              <a:rPr lang="cs-CZ" dirty="0"/>
              <a:t> ) * 2 - 1; a += 2 ) {</a:t>
            </a:r>
          </a:p>
          <a:p>
            <a:pPr defTabSz="361950">
              <a:defRPr/>
            </a:pPr>
            <a:r>
              <a:rPr lang="cs-CZ" dirty="0"/>
              <a:t>			</a:t>
            </a:r>
            <a:r>
              <a:rPr lang="cs-CZ" dirty="0" err="1"/>
              <a:t>for</a:t>
            </a:r>
            <a:r>
              <a:rPr lang="cs-CZ" dirty="0"/>
              <a:t>( </a:t>
            </a:r>
            <a:r>
              <a:rPr lang="cs-CZ" dirty="0" err="1"/>
              <a:t>int</a:t>
            </a:r>
            <a:r>
              <a:rPr lang="cs-CZ" dirty="0"/>
              <a:t> b = a; b &lt; ( </a:t>
            </a:r>
            <a:r>
              <a:rPr lang="cs-CZ" dirty="0" err="1"/>
              <a:t>size</a:t>
            </a:r>
            <a:r>
              <a:rPr lang="cs-CZ" dirty="0"/>
              <a:t> - </a:t>
            </a:r>
            <a:r>
              <a:rPr lang="cs-CZ" dirty="0" err="1"/>
              <a:t>row</a:t>
            </a:r>
            <a:r>
              <a:rPr lang="cs-CZ" dirty="0"/>
              <a:t> ) * 2 - 1; b++ ) {</a:t>
            </a:r>
          </a:p>
          <a:p>
            <a:pPr defTabSz="361950">
              <a:defRPr/>
            </a:pPr>
            <a:r>
              <a:rPr lang="cs-CZ" dirty="0"/>
              <a:t>				</a:t>
            </a:r>
            <a:r>
              <a:rPr lang="cs-CZ" dirty="0" err="1"/>
              <a:t>if</a:t>
            </a:r>
            <a:r>
              <a:rPr lang="cs-CZ" dirty="0"/>
              <a:t>( !map[</a:t>
            </a:r>
            <a:r>
              <a:rPr lang="cs-CZ" dirty="0" err="1"/>
              <a:t>row</a:t>
            </a:r>
            <a:r>
              <a:rPr lang="cs-CZ" dirty="0"/>
              <a:t>][b] ) {</a:t>
            </a:r>
          </a:p>
          <a:p>
            <a:pPr defTabSz="361950">
              <a:defRPr/>
            </a:pPr>
            <a:r>
              <a:rPr lang="cs-CZ" dirty="0"/>
              <a:t>					</a:t>
            </a:r>
            <a:r>
              <a:rPr lang="cs-CZ" dirty="0" err="1"/>
              <a:t>break</a:t>
            </a:r>
            <a:r>
              <a:rPr lang="cs-CZ" dirty="0"/>
              <a:t>;</a:t>
            </a:r>
          </a:p>
          <a:p>
            <a:pPr defTabSz="361950">
              <a:defRPr/>
            </a:pPr>
            <a:r>
              <a:rPr lang="cs-CZ" dirty="0"/>
              <a:t>				}</a:t>
            </a:r>
          </a:p>
          <a:p>
            <a:pPr defTabSz="361950">
              <a:defRPr/>
            </a:pPr>
            <a:r>
              <a:rPr lang="cs-CZ" dirty="0"/>
              <a:t>				</a:t>
            </a:r>
            <a:r>
              <a:rPr lang="cs-CZ" dirty="0" err="1"/>
              <a:t>hight</a:t>
            </a:r>
            <a:r>
              <a:rPr lang="cs-CZ" dirty="0"/>
              <a:t> = ( b - a ) / 2;</a:t>
            </a:r>
          </a:p>
          <a:p>
            <a:pPr defTabSz="361950">
              <a:defRPr/>
            </a:pPr>
            <a:endParaRPr lang="cs-CZ" dirty="0"/>
          </a:p>
          <a:p>
            <a:pPr defTabSz="361950">
              <a:defRPr/>
            </a:pPr>
            <a:r>
              <a:rPr lang="cs-CZ" dirty="0"/>
              <a:t>				</a:t>
            </a:r>
            <a:r>
              <a:rPr lang="cs-CZ" dirty="0" err="1"/>
              <a:t>if</a:t>
            </a:r>
            <a:r>
              <a:rPr lang="cs-CZ" dirty="0"/>
              <a:t>( </a:t>
            </a:r>
            <a:r>
              <a:rPr lang="cs-CZ" dirty="0" err="1"/>
              <a:t>isTriangleBT</a:t>
            </a:r>
            <a:r>
              <a:rPr lang="cs-CZ" dirty="0"/>
              <a:t>( map, </a:t>
            </a:r>
            <a:r>
              <a:rPr lang="cs-CZ" dirty="0" err="1"/>
              <a:t>row</a:t>
            </a:r>
            <a:r>
              <a:rPr lang="cs-CZ" dirty="0"/>
              <a:t>, a, b, </a:t>
            </a:r>
            <a:r>
              <a:rPr lang="cs-CZ" dirty="0" err="1"/>
              <a:t>hight</a:t>
            </a:r>
            <a:r>
              <a:rPr lang="cs-CZ" dirty="0"/>
              <a:t>++ ) &amp;&amp; </a:t>
            </a:r>
            <a:r>
              <a:rPr lang="cs-CZ" dirty="0" err="1"/>
              <a:t>hight</a:t>
            </a:r>
            <a:r>
              <a:rPr lang="cs-CZ" dirty="0"/>
              <a:t> &gt;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</a:t>
            </a:r>
            <a:r>
              <a:rPr lang="cs-CZ" dirty="0" smtClean="0"/>
              <a:t>{</a:t>
            </a:r>
            <a:endParaRPr lang="cs-CZ" dirty="0"/>
          </a:p>
          <a:p>
            <a:pPr defTabSz="361950">
              <a:defRPr/>
            </a:pPr>
            <a:r>
              <a:rPr lang="cs-CZ" dirty="0"/>
              <a:t>					</a:t>
            </a:r>
            <a:r>
              <a:rPr lang="cs-CZ" dirty="0" err="1"/>
              <a:t>best</a:t>
            </a:r>
            <a:r>
              <a:rPr lang="cs-CZ" dirty="0"/>
              <a:t> = </a:t>
            </a:r>
            <a:r>
              <a:rPr lang="cs-CZ" dirty="0" err="1"/>
              <a:t>hight</a:t>
            </a:r>
            <a:r>
              <a:rPr lang="cs-CZ" dirty="0"/>
              <a:t>;</a:t>
            </a:r>
          </a:p>
          <a:p>
            <a:pPr defTabSz="361950">
              <a:defRPr/>
            </a:pPr>
            <a:r>
              <a:rPr lang="cs-CZ" dirty="0"/>
              <a:t>				}</a:t>
            </a:r>
          </a:p>
          <a:p>
            <a:pPr defTabSz="361950">
              <a:defRPr/>
            </a:pPr>
            <a:r>
              <a:rPr lang="cs-CZ" dirty="0"/>
              <a:t>			}</a:t>
            </a:r>
          </a:p>
          <a:p>
            <a:pPr defTabSz="361950">
              <a:defRPr/>
            </a:pPr>
            <a:r>
              <a:rPr lang="cs-CZ" dirty="0"/>
              <a:t>		}</a:t>
            </a:r>
          </a:p>
          <a:p>
            <a:pPr defTabSz="361950">
              <a:defRPr/>
            </a:pPr>
            <a:r>
              <a:rPr lang="cs-CZ" dirty="0"/>
              <a:t>	}</a:t>
            </a:r>
          </a:p>
          <a:p>
            <a:pPr defTabSz="361950">
              <a:defRPr/>
            </a:pPr>
            <a:r>
              <a:rPr lang="cs-CZ" dirty="0"/>
              <a:t>	return </a:t>
            </a:r>
            <a:r>
              <a:rPr lang="cs-CZ" dirty="0" err="1"/>
              <a:t>best</a:t>
            </a:r>
            <a:r>
              <a:rPr lang="cs-CZ" dirty="0"/>
              <a:t> * </a:t>
            </a:r>
            <a:r>
              <a:rPr lang="cs-CZ" dirty="0" err="1"/>
              <a:t>best</a:t>
            </a:r>
            <a:r>
              <a:rPr lang="cs-CZ" dirty="0"/>
              <a:t>;</a:t>
            </a:r>
          </a:p>
          <a:p>
            <a:pPr defTabSz="361950">
              <a:defRPr/>
            </a:pPr>
            <a:r>
              <a:rPr lang="cs-CZ" dirty="0"/>
              <a:t>}</a:t>
            </a:r>
          </a:p>
          <a:p>
            <a:pPr defTabSz="361950">
              <a:defRPr/>
            </a:pPr>
            <a:endParaRPr lang="cs-CZ" dirty="0"/>
          </a:p>
          <a:p>
            <a:pPr defTabSz="361950">
              <a:defRPr/>
            </a:pPr>
            <a:endParaRPr lang="cs-CZ" dirty="0"/>
          </a:p>
          <a:p>
            <a:pPr defTabSz="361950">
              <a:defRPr/>
            </a:pPr>
            <a:r>
              <a:rPr lang="cs-CZ" dirty="0" err="1"/>
              <a:t>int</a:t>
            </a:r>
            <a:r>
              <a:rPr lang="cs-CZ" dirty="0"/>
              <a:t> </a:t>
            </a:r>
            <a:r>
              <a:rPr lang="cs-CZ" dirty="0" err="1"/>
              <a:t>slow</a:t>
            </a:r>
            <a:r>
              <a:rPr lang="cs-CZ" dirty="0"/>
              <a:t>( </a:t>
            </a:r>
            <a:r>
              <a:rPr lang="cs-CZ" dirty="0" err="1"/>
              <a:t>const</a:t>
            </a:r>
            <a:r>
              <a:rPr lang="cs-CZ" dirty="0"/>
              <a:t> </a:t>
            </a:r>
            <a:r>
              <a:rPr lang="cs-CZ" dirty="0" err="1"/>
              <a:t>bool</a:t>
            </a:r>
            <a:r>
              <a:rPr lang="cs-CZ" dirty="0"/>
              <a:t> map[100][200], </a:t>
            </a:r>
            <a:r>
              <a:rPr lang="cs-CZ" dirty="0" err="1"/>
              <a:t>int</a:t>
            </a:r>
            <a:r>
              <a:rPr lang="cs-CZ" dirty="0"/>
              <a:t> &amp;</a:t>
            </a:r>
            <a:r>
              <a:rPr lang="cs-CZ" dirty="0" err="1"/>
              <a:t>size</a:t>
            </a:r>
            <a:r>
              <a:rPr lang="cs-CZ" dirty="0"/>
              <a:t> ) {</a:t>
            </a:r>
          </a:p>
          <a:p>
            <a:pPr defTabSz="361950">
              <a:defRPr/>
            </a:pPr>
            <a:r>
              <a:rPr lang="cs-CZ" dirty="0"/>
              <a:t>	return </a:t>
            </a:r>
            <a:r>
              <a:rPr lang="cs-CZ" dirty="0" err="1"/>
              <a:t>fmax</a:t>
            </a:r>
            <a:r>
              <a:rPr lang="cs-CZ" dirty="0"/>
              <a:t>( </a:t>
            </a:r>
            <a:r>
              <a:rPr lang="cs-CZ" dirty="0" err="1"/>
              <a:t>slowTB</a:t>
            </a:r>
            <a:r>
              <a:rPr lang="cs-CZ" dirty="0"/>
              <a:t>( map, </a:t>
            </a:r>
            <a:r>
              <a:rPr lang="cs-CZ" dirty="0" err="1"/>
              <a:t>size</a:t>
            </a:r>
            <a:r>
              <a:rPr lang="cs-CZ" dirty="0"/>
              <a:t> ), </a:t>
            </a:r>
            <a:r>
              <a:rPr lang="cs-CZ" dirty="0" err="1"/>
              <a:t>slowBT</a:t>
            </a:r>
            <a:r>
              <a:rPr lang="cs-CZ" dirty="0"/>
              <a:t>( map, </a:t>
            </a:r>
            <a:r>
              <a:rPr lang="cs-CZ" dirty="0" err="1"/>
              <a:t>size</a:t>
            </a:r>
            <a:r>
              <a:rPr lang="cs-CZ" dirty="0"/>
              <a:t> ) );</a:t>
            </a:r>
          </a:p>
          <a:p>
            <a:pPr defTabSz="361950">
              <a:defRPr/>
            </a:pPr>
            <a:r>
              <a:rPr lang="cs-CZ" dirty="0"/>
              <a:t>}</a:t>
            </a:r>
          </a:p>
          <a:p>
            <a:pPr defTabSz="361950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60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 – </a:t>
            </a:r>
            <a:r>
              <a:rPr lang="cs-CZ" dirty="0" smtClean="0"/>
              <a:t>„speciální“ případ?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defTabSz="534988"/>
            <a:r>
              <a:rPr lang="en-US" dirty="0"/>
              <a:t>void solve(){</a:t>
            </a:r>
          </a:p>
          <a:p>
            <a:pPr defTabSz="534988"/>
            <a:r>
              <a:rPr lang="en-US" dirty="0"/>
              <a:t>	if(r == 1){</a:t>
            </a:r>
          </a:p>
          <a:p>
            <a:pPr defTabSz="534988"/>
            <a:r>
              <a:rPr lang="en-US" dirty="0"/>
              <a:t>		if(t[0][0]==0)</a:t>
            </a:r>
          </a:p>
          <a:p>
            <a:pPr defTabSz="534988"/>
            <a:r>
              <a:rPr lang="en-US" dirty="0"/>
              <a:t>		{</a:t>
            </a:r>
          </a:p>
          <a:p>
            <a:pPr defTabSz="534988"/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&lt;&lt;"The largest </a:t>
            </a:r>
            <a:r>
              <a:rPr lang="en-US" dirty="0" smtClean="0"/>
              <a:t>triangle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en-US" dirty="0" smtClean="0"/>
              <a:t>area </a:t>
            </a:r>
            <a:r>
              <a:rPr lang="en-US" dirty="0"/>
              <a:t>is 1."&lt;&lt;</a:t>
            </a:r>
            <a:r>
              <a:rPr lang="en-US" dirty="0" err="1"/>
              <a:t>endl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defTabSz="534988"/>
            <a:r>
              <a:rPr lang="en-US" dirty="0"/>
              <a:t>			return;</a:t>
            </a:r>
          </a:p>
          <a:p>
            <a:pPr defTabSz="534988"/>
            <a:r>
              <a:rPr lang="en-US" dirty="0"/>
              <a:t>		}</a:t>
            </a:r>
          </a:p>
          <a:p>
            <a:pPr defTabSz="534988"/>
            <a:r>
              <a:rPr lang="en-US" dirty="0"/>
              <a:t>		else{</a:t>
            </a:r>
          </a:p>
          <a:p>
            <a:pPr defTabSz="534988"/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&lt;&lt;"The largest </a:t>
            </a:r>
            <a:r>
              <a:rPr lang="en-US" dirty="0" smtClean="0"/>
              <a:t>triangle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en-US" dirty="0" smtClean="0"/>
              <a:t>area </a:t>
            </a:r>
            <a:r>
              <a:rPr lang="en-US" dirty="0"/>
              <a:t>is 0."&lt;&lt;</a:t>
            </a:r>
            <a:r>
              <a:rPr lang="en-US" dirty="0" err="1"/>
              <a:t>endl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defTabSz="534988"/>
            <a:r>
              <a:rPr lang="en-US" dirty="0"/>
              <a:t>			return;</a:t>
            </a:r>
          </a:p>
          <a:p>
            <a:pPr defTabSz="534988"/>
            <a:r>
              <a:rPr lang="en-US" dirty="0"/>
              <a:t>	}	}</a:t>
            </a:r>
          </a:p>
          <a:p>
            <a:pPr defTabSz="534988"/>
            <a:r>
              <a:rPr lang="cs-CZ" dirty="0" smtClean="0"/>
              <a:t>. . . . . </a:t>
            </a:r>
            <a:endParaRPr lang="en-US" dirty="0"/>
          </a:p>
          <a:p>
            <a:pPr defTabSz="534988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0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getline</a:t>
            </a:r>
            <a:r>
              <a:rPr lang="cs-CZ" dirty="0"/>
              <a:t>(</a:t>
            </a:r>
            <a:r>
              <a:rPr lang="cs-CZ" dirty="0" err="1"/>
              <a:t>cin</a:t>
            </a:r>
            <a:r>
              <a:rPr lang="cs-CZ" dirty="0"/>
              <a:t>, line);</a:t>
            </a:r>
          </a:p>
          <a:p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j = 0; j &lt; (</a:t>
            </a:r>
            <a:r>
              <a:rPr lang="cs-CZ" dirty="0" err="1"/>
              <a:t>int</a:t>
            </a:r>
            <a:r>
              <a:rPr lang="cs-CZ" dirty="0"/>
              <a:t>)</a:t>
            </a:r>
            <a:r>
              <a:rPr lang="cs-CZ" dirty="0" err="1"/>
              <a:t>line.length</a:t>
            </a:r>
            <a:r>
              <a:rPr lang="cs-CZ" dirty="0"/>
              <a:t>(); j</a:t>
            </a:r>
            <a:r>
              <a:rPr lang="cs-CZ" dirty="0" smtClean="0"/>
              <a:t>++) {</a:t>
            </a:r>
            <a:endParaRPr lang="cs-CZ" dirty="0"/>
          </a:p>
          <a:p>
            <a:r>
              <a:rPr lang="cs-CZ" dirty="0"/>
              <a:t>	triangle[i + 1][j + 1] = line[j];</a:t>
            </a:r>
          </a:p>
          <a:p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(line[j] == </a:t>
            </a:r>
            <a:r>
              <a:rPr lang="cs-CZ" dirty="0" smtClean="0"/>
              <a:t>'-') {</a:t>
            </a:r>
            <a:endParaRPr lang="cs-CZ" dirty="0"/>
          </a:p>
          <a:p>
            <a:r>
              <a:rPr lang="cs-CZ" dirty="0"/>
              <a:t>		</a:t>
            </a:r>
            <a:r>
              <a:rPr lang="cs-CZ" dirty="0" err="1"/>
              <a:t>leftSpace</a:t>
            </a:r>
            <a:r>
              <a:rPr lang="cs-CZ" dirty="0"/>
              <a:t>[i + 1][j + 1] = </a:t>
            </a:r>
            <a:r>
              <a:rPr lang="cs-CZ" dirty="0" err="1"/>
              <a:t>spaces</a:t>
            </a:r>
            <a:r>
              <a:rPr lang="cs-CZ" dirty="0"/>
              <a:t>;</a:t>
            </a:r>
          </a:p>
          <a:p>
            <a:r>
              <a:rPr lang="cs-CZ" dirty="0"/>
              <a:t>		</a:t>
            </a:r>
            <a:r>
              <a:rPr lang="cs-CZ" dirty="0" err="1"/>
              <a:t>spaces</a:t>
            </a:r>
            <a:r>
              <a:rPr lang="cs-CZ" dirty="0"/>
              <a:t>++;</a:t>
            </a:r>
          </a:p>
          <a:p>
            <a:r>
              <a:rPr lang="cs-CZ" dirty="0"/>
              <a:t>	</a:t>
            </a:r>
            <a:r>
              <a:rPr lang="cs-CZ" dirty="0" smtClean="0"/>
              <a:t>} </a:t>
            </a:r>
            <a:r>
              <a:rPr lang="cs-CZ" dirty="0" err="1" smtClean="0"/>
              <a:t>else</a:t>
            </a:r>
            <a:r>
              <a:rPr lang="cs-CZ" dirty="0" smtClean="0"/>
              <a:t> {</a:t>
            </a:r>
            <a:endParaRPr lang="cs-CZ" dirty="0"/>
          </a:p>
          <a:p>
            <a:r>
              <a:rPr lang="cs-CZ" dirty="0"/>
              <a:t>		</a:t>
            </a:r>
            <a:r>
              <a:rPr lang="cs-CZ" dirty="0" err="1"/>
              <a:t>spaces</a:t>
            </a:r>
            <a:r>
              <a:rPr lang="cs-CZ" dirty="0"/>
              <a:t> = 0;</a:t>
            </a:r>
          </a:p>
          <a:p>
            <a:r>
              <a:rPr lang="cs-CZ" dirty="0"/>
              <a:t>		</a:t>
            </a:r>
            <a:r>
              <a:rPr lang="cs-CZ" dirty="0" err="1"/>
              <a:t>leftSpace</a:t>
            </a:r>
            <a:r>
              <a:rPr lang="cs-CZ" dirty="0"/>
              <a:t>[i + 1][j + 1] = </a:t>
            </a:r>
            <a:r>
              <a:rPr lang="cs-CZ" dirty="0" err="1"/>
              <a:t>spaces</a:t>
            </a:r>
            <a:r>
              <a:rPr lang="cs-CZ" dirty="0"/>
              <a:t>;</a:t>
            </a:r>
          </a:p>
          <a:p>
            <a:r>
              <a:rPr lang="en-US" dirty="0"/>
              <a:t>}</a:t>
            </a:r>
            <a:r>
              <a:rPr lang="cs-CZ" dirty="0"/>
              <a:t>	}</a:t>
            </a:r>
          </a:p>
          <a:p>
            <a:r>
              <a:rPr lang="en-US" dirty="0" smtClean="0"/>
              <a:t>_________________________________________</a:t>
            </a:r>
          </a:p>
          <a:p>
            <a:endParaRPr lang="en-US" dirty="0"/>
          </a:p>
          <a:p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true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smtClean="0"/>
              <a:t>{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err="1"/>
              <a:t>row</a:t>
            </a:r>
            <a:r>
              <a:rPr lang="cs-CZ" dirty="0"/>
              <a:t>--;</a:t>
            </a:r>
          </a:p>
          <a:p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leftSpace</a:t>
            </a:r>
            <a:r>
              <a:rPr lang="cs-CZ" dirty="0"/>
              <a:t>[</a:t>
            </a:r>
            <a:r>
              <a:rPr lang="cs-CZ" dirty="0" err="1"/>
              <a:t>row</a:t>
            </a:r>
            <a:r>
              <a:rPr lang="cs-CZ" dirty="0"/>
              <a:t>][</a:t>
            </a:r>
            <a:r>
              <a:rPr lang="cs-CZ" dirty="0" err="1"/>
              <a:t>col</a:t>
            </a:r>
            <a:r>
              <a:rPr lang="cs-CZ" dirty="0"/>
              <a:t>] &lt; </a:t>
            </a:r>
            <a:r>
              <a:rPr lang="cs-CZ" dirty="0" smtClean="0"/>
              <a:t>res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cs-CZ" dirty="0" smtClean="0"/>
              <a:t>|| </a:t>
            </a:r>
            <a:r>
              <a:rPr lang="cs-CZ" dirty="0" err="1"/>
              <a:t>rightSpace</a:t>
            </a:r>
            <a:r>
              <a:rPr lang="cs-CZ" dirty="0"/>
              <a:t>[</a:t>
            </a:r>
            <a:r>
              <a:rPr lang="cs-CZ" dirty="0" err="1"/>
              <a:t>row</a:t>
            </a:r>
            <a:r>
              <a:rPr lang="cs-CZ" dirty="0"/>
              <a:t>][</a:t>
            </a:r>
            <a:r>
              <a:rPr lang="cs-CZ" dirty="0" err="1"/>
              <a:t>col</a:t>
            </a:r>
            <a:r>
              <a:rPr lang="cs-CZ" dirty="0"/>
              <a:t>] &lt; res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		return (</a:t>
            </a:r>
            <a:r>
              <a:rPr lang="cs-CZ" dirty="0" err="1"/>
              <a:t>int</a:t>
            </a:r>
            <a:r>
              <a:rPr lang="cs-CZ" dirty="0"/>
              <a:t>)</a:t>
            </a:r>
            <a:r>
              <a:rPr lang="cs-CZ" dirty="0" err="1"/>
              <a:t>pow</a:t>
            </a:r>
            <a:r>
              <a:rPr lang="cs-CZ" dirty="0"/>
              <a:t>(res, 2);</a:t>
            </a:r>
          </a:p>
          <a:p>
            <a:r>
              <a:rPr lang="cs-CZ" dirty="0"/>
              <a:t>	res++;</a:t>
            </a:r>
          </a:p>
          <a:p>
            <a:r>
              <a:rPr lang="en-US" dirty="0" smtClean="0"/>
              <a:t>}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</a:t>
            </a:r>
            <a:r>
              <a:rPr lang="en-US" dirty="0" smtClean="0"/>
              <a:t> </a:t>
            </a:r>
            <a:r>
              <a:rPr lang="cs-CZ" dirty="0" smtClean="0"/>
              <a:t>– mapovací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int triangle[MAX_N*MAX_N];</a:t>
            </a:r>
          </a:p>
          <a:p>
            <a:r>
              <a:rPr lang="pt-BR" dirty="0"/>
              <a:t>#define triangle(a, </a:t>
            </a:r>
            <a:r>
              <a:rPr lang="pt-BR" dirty="0" smtClean="0"/>
              <a:t>b)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	</a:t>
            </a:r>
            <a:r>
              <a:rPr lang="pt-BR" dirty="0" smtClean="0"/>
              <a:t>triangle[2*MAX_N</a:t>
            </a:r>
            <a:r>
              <a:rPr lang="pt-BR" dirty="0"/>
              <a:t>*(a) - (a)*(a) + (b)]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triangle(i + k, j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triangle(i, j - 1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. . 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Triangle – místo zarážek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i</a:t>
            </a:r>
            <a:r>
              <a:rPr lang="cs-CZ" dirty="0" err="1" smtClean="0"/>
              <a:t>nt</a:t>
            </a:r>
            <a:r>
              <a:rPr lang="cs-CZ" dirty="0" smtClean="0"/>
              <a:t> </a:t>
            </a:r>
            <a:r>
              <a:rPr lang="cs-CZ" dirty="0" err="1" smtClean="0"/>
              <a:t>trg_idx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, 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col</a:t>
            </a:r>
            <a:r>
              <a:rPr lang="cs-CZ" dirty="0" smtClean="0"/>
              <a:t>, </a:t>
            </a:r>
            <a:r>
              <a:rPr lang="cs-CZ" dirty="0" err="1" smtClean="0"/>
              <a:t>int</a:t>
            </a:r>
            <a:r>
              <a:rPr lang="cs-CZ" dirty="0" smtClean="0"/>
              <a:t> h)</a:t>
            </a:r>
          </a:p>
          <a:p>
            <a:r>
              <a:rPr lang="cs-CZ" dirty="0" smtClean="0"/>
              <a:t>{</a:t>
            </a:r>
            <a:endParaRPr lang="cs-CZ" dirty="0"/>
          </a:p>
          <a:p>
            <a:r>
              <a:rPr lang="cs-CZ" dirty="0"/>
              <a:t>	return (2 * h - </a:t>
            </a:r>
            <a:r>
              <a:rPr lang="cs-CZ" dirty="0" err="1"/>
              <a:t>row</a:t>
            </a:r>
            <a:r>
              <a:rPr lang="cs-CZ" dirty="0"/>
              <a:t> - 1) * </a:t>
            </a:r>
            <a:r>
              <a:rPr lang="cs-CZ" dirty="0" err="1"/>
              <a:t>row</a:t>
            </a:r>
            <a:r>
              <a:rPr lang="cs-CZ" dirty="0"/>
              <a:t> + </a:t>
            </a:r>
            <a:r>
              <a:rPr lang="cs-CZ" dirty="0" err="1"/>
              <a:t>col</a:t>
            </a:r>
            <a:r>
              <a:rPr lang="cs-CZ" dirty="0"/>
              <a:t>;</a:t>
            </a:r>
          </a:p>
          <a:p>
            <a:r>
              <a:rPr lang="cs-CZ" dirty="0"/>
              <a:t>}</a:t>
            </a:r>
          </a:p>
          <a:p>
            <a:endParaRPr lang="cs-CZ" dirty="0"/>
          </a:p>
          <a:p>
            <a:r>
              <a:rPr lang="cs-CZ" dirty="0" err="1"/>
              <a:t>i</a:t>
            </a:r>
            <a:r>
              <a:rPr lang="cs-CZ" dirty="0" err="1" smtClean="0"/>
              <a:t>nt</a:t>
            </a:r>
            <a:r>
              <a:rPr lang="cs-CZ" dirty="0" smtClean="0"/>
              <a:t> </a:t>
            </a:r>
            <a:r>
              <a:rPr lang="cs-CZ" dirty="0" err="1" smtClean="0"/>
              <a:t>trg_exists</a:t>
            </a:r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row</a:t>
            </a:r>
            <a:r>
              <a:rPr lang="cs-CZ" dirty="0" smtClean="0"/>
              <a:t>, </a:t>
            </a: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col</a:t>
            </a:r>
            <a:r>
              <a:rPr lang="cs-CZ" dirty="0" smtClean="0"/>
              <a:t>, </a:t>
            </a:r>
            <a:r>
              <a:rPr lang="cs-CZ" dirty="0" err="1" smtClean="0"/>
              <a:t>int</a:t>
            </a:r>
            <a:r>
              <a:rPr lang="cs-CZ" dirty="0" smtClean="0"/>
              <a:t> h)</a:t>
            </a:r>
          </a:p>
          <a:p>
            <a:r>
              <a:rPr lang="cs-CZ" dirty="0" smtClean="0"/>
              <a:t>{</a:t>
            </a:r>
            <a:endParaRPr lang="cs-CZ" dirty="0"/>
          </a:p>
          <a:p>
            <a:r>
              <a:rPr lang="cs-CZ" dirty="0"/>
              <a:t>	return 0 &lt;= </a:t>
            </a:r>
            <a:r>
              <a:rPr lang="cs-CZ" dirty="0" err="1"/>
              <a:t>row</a:t>
            </a:r>
            <a:r>
              <a:rPr lang="cs-CZ" dirty="0"/>
              <a:t> &amp;&amp;</a:t>
            </a:r>
          </a:p>
          <a:p>
            <a:r>
              <a:rPr lang="cs-CZ" dirty="0"/>
              <a:t>		</a:t>
            </a:r>
            <a:r>
              <a:rPr lang="cs-CZ" dirty="0" err="1"/>
              <a:t>row</a:t>
            </a:r>
            <a:r>
              <a:rPr lang="cs-CZ" dirty="0"/>
              <a:t> &lt;= </a:t>
            </a:r>
            <a:r>
              <a:rPr lang="cs-CZ" dirty="0" err="1"/>
              <a:t>col</a:t>
            </a:r>
            <a:r>
              <a:rPr lang="cs-CZ" dirty="0"/>
              <a:t> &amp;&amp;</a:t>
            </a:r>
          </a:p>
          <a:p>
            <a:r>
              <a:rPr lang="cs-CZ" dirty="0"/>
              <a:t>		</a:t>
            </a:r>
            <a:r>
              <a:rPr lang="cs-CZ" dirty="0" err="1"/>
              <a:t>col</a:t>
            </a:r>
            <a:r>
              <a:rPr lang="cs-CZ" dirty="0"/>
              <a:t> &lt;= 2 * (h - 1) - </a:t>
            </a:r>
            <a:r>
              <a:rPr lang="cs-CZ" dirty="0" err="1"/>
              <a:t>row</a:t>
            </a:r>
            <a:r>
              <a:rPr lang="cs-CZ" dirty="0"/>
              <a:t>;</a:t>
            </a:r>
          </a:p>
          <a:p>
            <a:r>
              <a:rPr lang="cs-CZ" dirty="0"/>
              <a:t>}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E55B6-2D89-43B0-82EA-3C527A1D23F0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27063">
              <a:defRPr/>
            </a:pPr>
            <a:endParaRPr lang="cs-CZ" dirty="0" smtClean="0"/>
          </a:p>
          <a:p>
            <a:pPr defTabSz="627063">
              <a:defRPr/>
            </a:pP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int</a:t>
            </a:r>
            <a:r>
              <a:rPr lang="cs-CZ" dirty="0"/>
              <a:t> i = (</a:t>
            </a:r>
            <a:r>
              <a:rPr lang="cs-CZ" dirty="0" err="1"/>
              <a:t>int</a:t>
            </a:r>
            <a:r>
              <a:rPr lang="cs-CZ" dirty="0"/>
              <a:t>) </a:t>
            </a:r>
            <a:r>
              <a:rPr lang="cs-CZ" dirty="0" err="1"/>
              <a:t>seq.size</a:t>
            </a:r>
            <a:r>
              <a:rPr lang="cs-CZ" dirty="0"/>
              <a:t>()-1; i &gt;= 0; i--)</a:t>
            </a:r>
          </a:p>
          <a:p>
            <a:pPr defTabSz="627063">
              <a:defRPr/>
            </a:pPr>
            <a:r>
              <a:rPr lang="cs-CZ" dirty="0"/>
              <a:t>	</a:t>
            </a:r>
            <a:r>
              <a:rPr lang="cs-CZ" dirty="0" err="1"/>
              <a:t>for</a:t>
            </a:r>
            <a:r>
              <a:rPr lang="cs-CZ" dirty="0"/>
              <a:t> (</a:t>
            </a:r>
            <a:r>
              <a:rPr lang="cs-CZ" dirty="0" err="1"/>
              <a:t>int</a:t>
            </a:r>
            <a:r>
              <a:rPr lang="cs-CZ" dirty="0"/>
              <a:t> j = i+1; j &lt; </a:t>
            </a:r>
            <a:r>
              <a:rPr lang="cs-CZ" dirty="0" err="1"/>
              <a:t>seq.size</a:t>
            </a:r>
            <a:r>
              <a:rPr lang="cs-CZ" dirty="0"/>
              <a:t>(); j++)</a:t>
            </a:r>
          </a:p>
          <a:p>
            <a:pPr defTabSz="627063">
              <a:defRPr/>
            </a:pPr>
            <a:r>
              <a:rPr lang="cs-CZ" dirty="0"/>
              <a:t>	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seq</a:t>
            </a:r>
            <a:r>
              <a:rPr lang="cs-CZ" dirty="0"/>
              <a:t>[i] &lt;= </a:t>
            </a:r>
            <a:r>
              <a:rPr lang="cs-CZ" dirty="0" err="1"/>
              <a:t>seq</a:t>
            </a:r>
            <a:r>
              <a:rPr lang="cs-CZ" dirty="0"/>
              <a:t>[j])</a:t>
            </a:r>
          </a:p>
          <a:p>
            <a:pPr defTabSz="627063">
              <a:defRPr/>
            </a:pPr>
            <a:r>
              <a:rPr lang="cs-CZ" dirty="0"/>
              <a:t>			</a:t>
            </a:r>
            <a:r>
              <a:rPr lang="cs-CZ" dirty="0" err="1"/>
              <a:t>longest_sub</a:t>
            </a:r>
            <a:r>
              <a:rPr lang="cs-CZ" dirty="0"/>
              <a:t>[i] </a:t>
            </a:r>
            <a:r>
              <a:rPr lang="cs-CZ" dirty="0" smtClean="0"/>
              <a:t>= 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dirty="0" err="1" smtClean="0"/>
              <a:t>longest_sub</a:t>
            </a:r>
            <a:r>
              <a:rPr lang="cs-CZ" dirty="0" smtClean="0"/>
              <a:t>[i],</a:t>
            </a:r>
            <a:br>
              <a:rPr lang="cs-CZ" dirty="0" smtClean="0"/>
            </a:br>
            <a:r>
              <a:rPr lang="cs-CZ" dirty="0" smtClean="0"/>
              <a:t>					1+longest_sub[j</a:t>
            </a:r>
            <a:r>
              <a:rPr lang="cs-CZ" dirty="0"/>
              <a:t>]);</a:t>
            </a:r>
          </a:p>
          <a:p>
            <a:pPr defTabSz="627063"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2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Pár obecných poznámek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7E4880-3A4B-45F2-889E-30189AF85502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5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a 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8229600" cy="2590800"/>
          </a:xfrm>
        </p:spPr>
        <p:txBody>
          <a:bodyPr>
            <a:normAutofit/>
          </a:bodyPr>
          <a:lstStyle/>
          <a:p>
            <a:r>
              <a:rPr lang="cs-CZ" dirty="0" smtClean="0"/>
              <a:t>#</a:t>
            </a:r>
            <a:r>
              <a:rPr lang="cs-CZ" dirty="0" err="1"/>
              <a:t>define</a:t>
            </a:r>
            <a:r>
              <a:rPr lang="cs-CZ" dirty="0"/>
              <a:t> MAX(a, b)  a &gt; b ? a : b</a:t>
            </a:r>
          </a:p>
          <a:p>
            <a:endParaRPr lang="cs-CZ" dirty="0" smtClean="0"/>
          </a:p>
          <a:p>
            <a:endParaRPr lang="en-US" dirty="0"/>
          </a:p>
          <a:p>
            <a:r>
              <a:rPr lang="en-US" dirty="0"/>
              <a:t>	vs.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#</a:t>
            </a:r>
            <a:r>
              <a:rPr lang="cs-CZ" dirty="0" err="1"/>
              <a:t>define</a:t>
            </a:r>
            <a:r>
              <a:rPr lang="cs-CZ" dirty="0"/>
              <a:t> MAX(a, b)  </a:t>
            </a:r>
            <a:r>
              <a:rPr lang="en-US" dirty="0"/>
              <a:t>((</a:t>
            </a:r>
            <a:r>
              <a:rPr lang="cs-CZ" dirty="0"/>
              <a:t>a</a:t>
            </a:r>
            <a:r>
              <a:rPr lang="en-US" dirty="0"/>
              <a:t>)</a:t>
            </a:r>
            <a:r>
              <a:rPr lang="cs-CZ" dirty="0"/>
              <a:t> &gt; </a:t>
            </a:r>
            <a:r>
              <a:rPr lang="en-US" dirty="0"/>
              <a:t>(</a:t>
            </a:r>
            <a:r>
              <a:rPr lang="cs-CZ" dirty="0"/>
              <a:t>b</a:t>
            </a:r>
            <a:r>
              <a:rPr lang="en-US" dirty="0"/>
              <a:t>)</a:t>
            </a:r>
            <a:r>
              <a:rPr lang="cs-CZ" dirty="0"/>
              <a:t> ? </a:t>
            </a:r>
            <a:r>
              <a:rPr lang="en-US" dirty="0"/>
              <a:t>(</a:t>
            </a:r>
            <a:r>
              <a:rPr lang="cs-CZ" dirty="0"/>
              <a:t>a</a:t>
            </a:r>
            <a:r>
              <a:rPr lang="en-US" dirty="0"/>
              <a:t>)</a:t>
            </a:r>
            <a:r>
              <a:rPr lang="cs-CZ" dirty="0"/>
              <a:t> : </a:t>
            </a:r>
            <a:r>
              <a:rPr lang="en-US" dirty="0"/>
              <a:t>(</a:t>
            </a:r>
            <a:r>
              <a:rPr lang="cs-CZ" dirty="0"/>
              <a:t>b</a:t>
            </a:r>
            <a:r>
              <a:rPr lang="en-US" dirty="0"/>
              <a:t>))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cs-CZ" dirty="0" smtClean="0"/>
              <a:t>Ve druhém týdnu máte k dispozici</a:t>
            </a:r>
            <a:br>
              <a:rPr lang="cs-CZ" dirty="0" smtClean="0"/>
            </a:br>
            <a:r>
              <a:rPr lang="cs-CZ" dirty="0" smtClean="0"/>
              <a:t>TESTOVACÍ VSTUPY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Maximum – ??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95574D8-2CC5-400A-9486-F08687448EE5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3962400" y="3048000"/>
            <a:ext cx="2971800" cy="5334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MAX(x</a:t>
            </a:r>
            <a:r>
              <a:rPr kumimoji="0" lang="en-US" sz="2000" b="1" i="0" u="none" strike="noStrike" kern="1200" cap="none" spc="0" normalizeH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? 1 : 0, y)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3967316" y="4800600"/>
            <a:ext cx="2890684" cy="5334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10800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144000" lvl="0" defTabSz="576000" eaLnBrk="0" hangingPunct="0">
              <a:spcBef>
                <a:spcPts val="0"/>
              </a:spcBef>
              <a:buClr>
                <a:schemeClr val="accent2"/>
              </a:buClr>
              <a:buSzPct val="85000"/>
              <a:defRPr/>
            </a:pPr>
            <a:r>
              <a:rPr kumimoji="0" lang="en-US" sz="2000" b="1" i="0" u="none" strike="noStrike" kern="1200" cap="none" spc="0" normalizeH="0" baseline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MAX(x</a:t>
            </a:r>
            <a:r>
              <a:rPr kumimoji="0" lang="en-US" sz="2000" b="1" i="0" u="none" strike="noStrike" kern="1200" cap="none" spc="0" normalizeH="0" noProof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++, y -= 2)</a:t>
            </a:r>
            <a:endParaRPr kumimoji="0" lang="en-US" sz="2000" b="1" i="0" u="none" strike="noStrike" kern="1200" cap="none" spc="0" normalizeH="0" baseline="0" noProof="1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19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a 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mid = (</a:t>
            </a:r>
            <a:r>
              <a:rPr lang="en-US" dirty="0" err="1"/>
              <a:t>int</a:t>
            </a:r>
            <a:r>
              <a:rPr lang="en-US" dirty="0" smtClean="0"/>
              <a:t>)</a:t>
            </a:r>
            <a:r>
              <a:rPr lang="cs-CZ" dirty="0"/>
              <a:t> </a:t>
            </a:r>
            <a:r>
              <a:rPr lang="cs-CZ" dirty="0" err="1"/>
              <a:t>ceil</a:t>
            </a:r>
            <a:r>
              <a:rPr lang="cs-CZ" dirty="0"/>
              <a:t>( (</a:t>
            </a:r>
            <a:r>
              <a:rPr lang="cs-CZ" dirty="0" err="1"/>
              <a:t>lo</a:t>
            </a:r>
            <a:r>
              <a:rPr lang="cs-CZ" dirty="0"/>
              <a:t> + </a:t>
            </a:r>
            <a:r>
              <a:rPr lang="cs-CZ" dirty="0" err="1"/>
              <a:t>hi</a:t>
            </a:r>
            <a:r>
              <a:rPr lang="cs-CZ" dirty="0"/>
              <a:t>) / 2 </a:t>
            </a:r>
            <a:r>
              <a:rPr lang="cs-CZ" dirty="0" smtClean="0"/>
              <a:t>)</a:t>
            </a:r>
            <a:r>
              <a:rPr lang="en-US" dirty="0" smtClean="0"/>
              <a:t>;</a:t>
            </a:r>
            <a:endParaRPr lang="cs-CZ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vs.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en-US" dirty="0" err="1"/>
              <a:t>int</a:t>
            </a:r>
            <a:r>
              <a:rPr lang="en-US" dirty="0"/>
              <a:t> mid = </a:t>
            </a:r>
            <a:r>
              <a:rPr lang="en-US" dirty="0" smtClean="0"/>
              <a:t>(</a:t>
            </a:r>
            <a:r>
              <a:rPr lang="en-US" dirty="0"/>
              <a:t>left + </a:t>
            </a:r>
            <a:r>
              <a:rPr lang="en-US" dirty="0" smtClean="0"/>
              <a:t>right</a:t>
            </a:r>
            <a:r>
              <a:rPr lang="cs-CZ" dirty="0" smtClean="0"/>
              <a:t> </a:t>
            </a:r>
            <a:r>
              <a:rPr lang="en-US" dirty="0" smtClean="0"/>
              <a:t>+ 1) / 2;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cs-CZ" dirty="0" smtClean="0"/>
              <a:t>Ve druhém týdnu máte k dispozici</a:t>
            </a:r>
            <a:br>
              <a:rPr lang="cs-CZ" dirty="0" smtClean="0"/>
            </a:br>
            <a:r>
              <a:rPr lang="cs-CZ" dirty="0" smtClean="0"/>
              <a:t>TESTOVACÍ VSTUPY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Dělení – ??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95574D8-2CC5-400A-9486-F08687448EE5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a 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8229600" cy="2590800"/>
          </a:xfrm>
        </p:spPr>
        <p:txBody>
          <a:bodyPr>
            <a:normAutofit/>
          </a:bodyPr>
          <a:lstStyle/>
          <a:p>
            <a:r>
              <a:rPr lang="en-US" dirty="0" err="1"/>
              <a:t>int</a:t>
            </a:r>
            <a:r>
              <a:rPr lang="en-US" dirty="0"/>
              <a:t> mid = start + (end - start)/2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vs.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/>
              <a:t>int</a:t>
            </a:r>
            <a:r>
              <a:rPr lang="en-US" dirty="0"/>
              <a:t> mid = </a:t>
            </a:r>
            <a:r>
              <a:rPr lang="en-US" dirty="0" smtClean="0"/>
              <a:t>(start </a:t>
            </a:r>
            <a:r>
              <a:rPr lang="en-US" dirty="0"/>
              <a:t>+ </a:t>
            </a:r>
            <a:r>
              <a:rPr lang="en-US" dirty="0" smtClean="0"/>
              <a:t>end)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cs-CZ" dirty="0" smtClean="0"/>
              <a:t> </a:t>
            </a:r>
            <a:r>
              <a:rPr lang="en-US" dirty="0" smtClean="0"/>
              <a:t>2</a:t>
            </a:r>
            <a:r>
              <a:rPr lang="en-US" dirty="0"/>
              <a:t>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cs-CZ" dirty="0" smtClean="0"/>
              <a:t>Ve druhém týdnu máte k dispozici</a:t>
            </a:r>
            <a:br>
              <a:rPr lang="cs-CZ" dirty="0" smtClean="0"/>
            </a:br>
            <a:r>
              <a:rPr lang="cs-CZ" dirty="0" smtClean="0"/>
              <a:t>TESTOVACÍ VSTUPY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Hledání středu při půlení </a:t>
            </a:r>
            <a:r>
              <a:rPr lang="cs-CZ" dirty="0" smtClean="0"/>
              <a:t>– ??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95574D8-2CC5-400A-9486-F08687448EE5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a 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8229600" cy="2590800"/>
          </a:xfrm>
        </p:spPr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 err="1"/>
              <a:t>int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err="1" smtClean="0"/>
              <a:t>pow</a:t>
            </a:r>
            <a:r>
              <a:rPr lang="cs-CZ" dirty="0" smtClean="0"/>
              <a:t>(res</a:t>
            </a:r>
            <a:r>
              <a:rPr lang="cs-CZ" dirty="0"/>
              <a:t>, 2);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	vs.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</a:t>
            </a:r>
            <a:r>
              <a:rPr lang="en-US" dirty="0" err="1" smtClean="0"/>
              <a:t>es</a:t>
            </a:r>
            <a:r>
              <a:rPr lang="en-US" dirty="0" smtClean="0"/>
              <a:t> * </a:t>
            </a:r>
            <a:r>
              <a:rPr lang="cs-CZ" dirty="0" smtClean="0"/>
              <a:t>res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cs-CZ" dirty="0" smtClean="0"/>
              <a:t>Ve druhém týdnu máte k dispozici</a:t>
            </a:r>
            <a:br>
              <a:rPr lang="cs-CZ" dirty="0" smtClean="0"/>
            </a:br>
            <a:r>
              <a:rPr lang="cs-CZ" dirty="0" smtClean="0"/>
              <a:t>TESTOVACÍ VSTUPY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Mocnění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95574D8-2CC5-400A-9486-F08687448EE5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poznámky a drobnosti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505200"/>
            <a:ext cx="8229600" cy="2590800"/>
          </a:xfrm>
        </p:spPr>
        <p:txBody>
          <a:bodyPr>
            <a:normAutofit/>
          </a:bodyPr>
          <a:lstStyle/>
          <a:p>
            <a:r>
              <a:rPr lang="cs-CZ" dirty="0" smtClean="0"/>
              <a:t>(</a:t>
            </a:r>
            <a:r>
              <a:rPr lang="cs-CZ" dirty="0" err="1" smtClean="0"/>
              <a:t>int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r>
              <a:rPr lang="cs-CZ" dirty="0" err="1" smtClean="0"/>
              <a:t>pow</a:t>
            </a:r>
            <a:r>
              <a:rPr lang="cs-CZ" dirty="0" smtClean="0"/>
              <a:t>(</a:t>
            </a:r>
            <a:r>
              <a:rPr lang="en-US" dirty="0" smtClean="0"/>
              <a:t>2</a:t>
            </a:r>
            <a:r>
              <a:rPr lang="cs-CZ" dirty="0" smtClean="0"/>
              <a:t>, </a:t>
            </a:r>
            <a:r>
              <a:rPr lang="en-US" dirty="0" smtClean="0"/>
              <a:t>res</a:t>
            </a:r>
            <a:r>
              <a:rPr lang="cs-CZ" dirty="0" smtClean="0"/>
              <a:t>);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	vs.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en-US" dirty="0" smtClean="0"/>
              <a:t>1 &lt;&lt; res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3"/>
          </p:nvPr>
        </p:nvSpPr>
        <p:spPr>
          <a:xfrm>
            <a:off x="457200" y="1524000"/>
            <a:ext cx="8229600" cy="1981200"/>
          </a:xfrm>
        </p:spPr>
        <p:txBody>
          <a:bodyPr/>
          <a:lstStyle/>
          <a:p>
            <a:r>
              <a:rPr lang="cs-CZ" dirty="0" smtClean="0"/>
              <a:t>Ve druhém týdnu máte k dispozici</a:t>
            </a:r>
            <a:br>
              <a:rPr lang="cs-CZ" dirty="0" smtClean="0"/>
            </a:br>
            <a:r>
              <a:rPr lang="cs-CZ" dirty="0" smtClean="0"/>
              <a:t>TESTOVACÍ VSTUPY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Mocnění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BI-EP1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5. Komentáře k řešení</a:t>
            </a: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095574D8-2CC5-400A-9486-F08687448EE5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err="1" smtClean="0"/>
              <a:t>int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()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</a:t>
            </a:r>
            <a:r>
              <a:rPr lang="cs-CZ" dirty="0" err="1" smtClean="0"/>
              <a:t>int</a:t>
            </a:r>
            <a:r>
              <a:rPr lang="cs-CZ" dirty="0" smtClean="0"/>
              <a:t> n;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vector</a:t>
            </a:r>
            <a:r>
              <a:rPr lang="cs-CZ" dirty="0" smtClean="0"/>
              <a:t>&lt;</a:t>
            </a:r>
            <a:r>
              <a:rPr lang="cs-CZ" dirty="0" err="1" smtClean="0"/>
              <a:t>int</a:t>
            </a:r>
            <a:r>
              <a:rPr lang="cs-CZ" dirty="0" smtClean="0"/>
              <a:t>&gt; </a:t>
            </a:r>
            <a:r>
              <a:rPr lang="cs-CZ" dirty="0" err="1" smtClean="0"/>
              <a:t>numbers</a:t>
            </a:r>
            <a:r>
              <a:rPr lang="cs-CZ" dirty="0" smtClean="0"/>
              <a:t>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cin</a:t>
            </a:r>
            <a:r>
              <a:rPr lang="cs-CZ" dirty="0" smtClean="0"/>
              <a:t> &gt;&gt; n;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</a:t>
            </a:r>
            <a:r>
              <a:rPr lang="cs-CZ" dirty="0" err="1" smtClean="0"/>
              <a:t>while</a:t>
            </a:r>
            <a:r>
              <a:rPr lang="cs-CZ" dirty="0" smtClean="0"/>
              <a:t> (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cin</a:t>
            </a:r>
            <a:r>
              <a:rPr lang="cs-CZ" dirty="0" smtClean="0"/>
              <a:t> &gt;&gt; n)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(n == 0)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cout</a:t>
            </a:r>
            <a:r>
              <a:rPr lang="cs-CZ" dirty="0" smtClean="0"/>
              <a:t> &lt;&lt; </a:t>
            </a:r>
            <a:r>
              <a:rPr lang="cs-CZ" dirty="0" err="1" smtClean="0"/>
              <a:t>numbers.size</a:t>
            </a:r>
            <a:r>
              <a:rPr lang="cs-CZ" dirty="0" smtClean="0"/>
              <a:t>() &lt;&lt; 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endl</a:t>
            </a:r>
            <a:r>
              <a:rPr lang="cs-CZ" dirty="0" smtClean="0"/>
              <a:t>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numbers.clear</a:t>
            </a:r>
            <a:r>
              <a:rPr lang="cs-CZ" dirty="0" smtClean="0"/>
              <a:t>();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continue</a:t>
            </a:r>
            <a:r>
              <a:rPr lang="cs-CZ" dirty="0" smtClean="0"/>
              <a:t>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numbers.size</a:t>
            </a:r>
            <a:r>
              <a:rPr lang="cs-CZ" dirty="0" smtClean="0"/>
              <a:t>() == 0)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numbers.push_back</a:t>
            </a:r>
            <a:r>
              <a:rPr lang="cs-CZ" dirty="0" smtClean="0"/>
              <a:t>(n);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</a:t>
            </a:r>
            <a:r>
              <a:rPr lang="cs-CZ" dirty="0" err="1" smtClean="0"/>
              <a:t>else</a:t>
            </a:r>
            <a:r>
              <a:rPr lang="cs-CZ" dirty="0" smtClean="0"/>
              <a:t>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auto </a:t>
            </a:r>
            <a:r>
              <a:rPr lang="cs-CZ" dirty="0" err="1" smtClean="0"/>
              <a:t>val_iter</a:t>
            </a:r>
            <a:r>
              <a:rPr lang="cs-CZ" dirty="0" smtClean="0"/>
              <a:t> = </a:t>
            </a:r>
            <a:r>
              <a:rPr lang="cs-CZ" dirty="0" err="1" smtClean="0"/>
              <a:t>std</a:t>
            </a:r>
            <a:r>
              <a:rPr lang="cs-CZ" dirty="0" smtClean="0"/>
              <a:t>::</a:t>
            </a:r>
            <a:r>
              <a:rPr lang="cs-CZ" dirty="0" err="1" smtClean="0"/>
              <a:t>upper_bound</a:t>
            </a:r>
            <a:r>
              <a:rPr lang="cs-CZ" dirty="0" smtClean="0"/>
              <a:t>(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r>
              <a:rPr lang="cs-CZ" dirty="0" err="1" smtClean="0"/>
              <a:t>numbers.begin</a:t>
            </a:r>
            <a:r>
              <a:rPr lang="cs-CZ" dirty="0" smtClean="0"/>
              <a:t>(), </a:t>
            </a:r>
            <a:r>
              <a:rPr lang="cs-CZ" dirty="0" err="1" smtClean="0"/>
              <a:t>numbers.end</a:t>
            </a:r>
            <a:r>
              <a:rPr lang="cs-CZ" dirty="0" smtClean="0"/>
              <a:t>(), n);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if</a:t>
            </a:r>
            <a:r>
              <a:rPr lang="cs-CZ" dirty="0" smtClean="0"/>
              <a:t> (</a:t>
            </a:r>
            <a:r>
              <a:rPr lang="cs-CZ" dirty="0" err="1" smtClean="0"/>
              <a:t>val_iter</a:t>
            </a:r>
            <a:r>
              <a:rPr lang="cs-CZ" dirty="0" smtClean="0"/>
              <a:t> == </a:t>
            </a:r>
            <a:r>
              <a:rPr lang="cs-CZ" dirty="0" err="1" smtClean="0"/>
              <a:t>numbers.end</a:t>
            </a:r>
            <a:r>
              <a:rPr lang="cs-CZ" dirty="0" smtClean="0"/>
              <a:t>())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	</a:t>
            </a:r>
            <a:r>
              <a:rPr lang="cs-CZ" dirty="0" err="1" smtClean="0"/>
              <a:t>numbers.push_back</a:t>
            </a:r>
            <a:r>
              <a:rPr lang="cs-CZ" dirty="0" smtClean="0"/>
              <a:t>(n);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</a:t>
            </a:r>
            <a:r>
              <a:rPr lang="cs-CZ" dirty="0" err="1" smtClean="0"/>
              <a:t>else</a:t>
            </a:r>
            <a:endParaRPr lang="cs-CZ" dirty="0" smtClean="0"/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		*</a:t>
            </a:r>
            <a:r>
              <a:rPr lang="cs-CZ" dirty="0" err="1" smtClean="0"/>
              <a:t>val_iter</a:t>
            </a:r>
            <a:r>
              <a:rPr lang="cs-CZ" dirty="0" smtClean="0"/>
              <a:t> = n;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	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	return 0;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smtClean="0"/>
              <a:t>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47800" y="3657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905000" y="38862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06703" y="4071135"/>
            <a:ext cx="14888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406703" y="5410200"/>
            <a:ext cx="80309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7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Vybraná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 err="1"/>
              <a:t>while</a:t>
            </a:r>
            <a:r>
              <a:rPr lang="cs-CZ" dirty="0"/>
              <a:t> (</a:t>
            </a:r>
            <a:r>
              <a:rPr lang="cs-CZ" dirty="0" err="1"/>
              <a:t>cin</a:t>
            </a:r>
            <a:r>
              <a:rPr lang="cs-CZ" dirty="0"/>
              <a:t> &gt;&gt; </a:t>
            </a:r>
            <a:r>
              <a:rPr lang="cs-CZ" dirty="0" err="1"/>
              <a:t>number</a:t>
            </a:r>
            <a:r>
              <a:rPr lang="cs-CZ" dirty="0"/>
              <a:t> &amp;&amp; </a:t>
            </a:r>
            <a:r>
              <a:rPr lang="cs-CZ" dirty="0" err="1"/>
              <a:t>number</a:t>
            </a:r>
            <a:r>
              <a:rPr lang="cs-CZ" dirty="0"/>
              <a:t> != 0)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auto 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upper_bound</a:t>
            </a:r>
            <a:r>
              <a:rPr lang="cs-CZ" dirty="0"/>
              <a:t>(</a:t>
            </a:r>
            <a:r>
              <a:rPr lang="cs-CZ" dirty="0" err="1"/>
              <a:t>longestSubSeq.begin</a:t>
            </a:r>
            <a:r>
              <a:rPr lang="cs-CZ" dirty="0" smtClean="0"/>
              <a:t>(),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dirty="0" err="1" smtClean="0"/>
              <a:t>longestSubSeq.end</a:t>
            </a:r>
            <a:r>
              <a:rPr lang="cs-CZ" dirty="0"/>
              <a:t>(), </a:t>
            </a:r>
            <a:r>
              <a:rPr lang="cs-CZ" dirty="0" err="1"/>
              <a:t>number</a:t>
            </a:r>
            <a:r>
              <a:rPr lang="cs-CZ" dirty="0"/>
              <a:t>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endParaRPr lang="cs-CZ" dirty="0"/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</a:t>
            </a:r>
            <a:r>
              <a:rPr lang="cs-CZ" dirty="0" err="1"/>
              <a:t>if</a:t>
            </a:r>
            <a:r>
              <a:rPr lang="cs-CZ" dirty="0"/>
              <a:t> (</a:t>
            </a:r>
            <a:r>
              <a:rPr lang="cs-CZ" dirty="0" err="1"/>
              <a:t>it</a:t>
            </a:r>
            <a:r>
              <a:rPr lang="cs-CZ" dirty="0"/>
              <a:t> == </a:t>
            </a:r>
            <a:r>
              <a:rPr lang="cs-CZ" dirty="0" err="1"/>
              <a:t>longestSubSeq.end</a:t>
            </a:r>
            <a:r>
              <a:rPr lang="cs-CZ" dirty="0"/>
              <a:t>())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	</a:t>
            </a:r>
            <a:r>
              <a:rPr lang="cs-CZ" dirty="0" err="1"/>
              <a:t>longestSubSeq.emplace_back</a:t>
            </a:r>
            <a:r>
              <a:rPr lang="cs-CZ" dirty="0"/>
              <a:t>(</a:t>
            </a:r>
            <a:r>
              <a:rPr lang="cs-CZ" dirty="0" err="1"/>
              <a:t>number</a:t>
            </a:r>
            <a:r>
              <a:rPr lang="cs-CZ" dirty="0"/>
              <a:t>);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} </a:t>
            </a:r>
            <a:r>
              <a:rPr lang="cs-CZ" dirty="0" err="1"/>
              <a:t>else</a:t>
            </a:r>
            <a:r>
              <a:rPr lang="cs-CZ" dirty="0"/>
              <a:t> {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	*</a:t>
            </a:r>
            <a:r>
              <a:rPr lang="cs-CZ" dirty="0" err="1"/>
              <a:t>it</a:t>
            </a:r>
            <a:r>
              <a:rPr lang="cs-CZ" dirty="0"/>
              <a:t> = </a:t>
            </a:r>
            <a:r>
              <a:rPr lang="cs-CZ" dirty="0" err="1"/>
              <a:t>number</a:t>
            </a:r>
            <a:r>
              <a:rPr lang="cs-CZ" dirty="0"/>
              <a:t>;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	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r>
              <a:rPr lang="cs-CZ" dirty="0"/>
              <a:t>}</a:t>
            </a:r>
          </a:p>
          <a:p>
            <a:pPr defTabSz="608013">
              <a:tabLst>
                <a:tab pos="0" algn="l"/>
                <a:tab pos="92075" algn="l"/>
              </a:tabLst>
              <a:defRPr/>
            </a:pPr>
            <a:endParaRPr lang="cs-CZ" dirty="0"/>
          </a:p>
        </p:txBody>
      </p:sp>
      <p:sp>
        <p:nvSpPr>
          <p:cNvPr id="6" name="Zástupný symbol pro datum 23"/>
          <p:cNvSpPr>
            <a:spLocks noGrp="1"/>
          </p:cNvSpPr>
          <p:nvPr>
            <p:ph type="dt" sz="half" idx="10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Martin Kačer, BI-EP1</a:t>
            </a:r>
            <a:endParaRPr lang="en-US" dirty="0"/>
          </a:p>
        </p:txBody>
      </p:sp>
      <p:sp>
        <p:nvSpPr>
          <p:cNvPr id="7" name="Zástupný symbol pro zápatí 9"/>
          <p:cNvSpPr>
            <a:spLocks noGrp="1"/>
          </p:cNvSpPr>
          <p:nvPr>
            <p:ph type="ftr" sz="quarter" idx="4294967295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/>
              <a:t>5. Komentáře k řešení</a:t>
            </a:r>
            <a:endParaRPr lang="en-US" dirty="0"/>
          </a:p>
        </p:txBody>
      </p:sp>
      <p:sp>
        <p:nvSpPr>
          <p:cNvPr id="8" name="Zástupný symbol pro číslo snímku 21"/>
          <p:cNvSpPr>
            <a:spLocks noGrp="1"/>
          </p:cNvSpPr>
          <p:nvPr>
            <p:ph type="sldNum" sz="quarter" idx="4294967295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051621-9F09-4310-A12D-57C3E07457C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3469</TotalTime>
  <Words>3101</Words>
  <Application>Microsoft Office PowerPoint</Application>
  <PresentationFormat>Předvádění na obrazovce (4:3)</PresentationFormat>
  <Paragraphs>1567</Paragraphs>
  <Slides>75</Slides>
  <Notes>64</Notes>
  <HiddenSlides>4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75</vt:i4>
      </vt:variant>
    </vt:vector>
  </HeadingPairs>
  <TitlesOfParts>
    <vt:vector size="76" baseType="lpstr">
      <vt:lpstr>Papír</vt:lpstr>
      <vt:lpstr>Prezentace aplikace PowerPoint</vt:lpstr>
      <vt:lpstr>Vybraná podposloupnost</vt:lpstr>
      <vt:lpstr>Vybraná</vt:lpstr>
      <vt:lpstr>Vybraná</vt:lpstr>
      <vt:lpstr>Vybraná</vt:lpstr>
      <vt:lpstr>Vybraná</vt:lpstr>
      <vt:lpstr>Vybraná</vt:lpstr>
      <vt:lpstr>Vybraná</vt:lpstr>
      <vt:lpstr>Vybraná</vt:lpstr>
      <vt:lpstr>Vybraná – lower bound</vt:lpstr>
      <vt:lpstr>Vybraná – binary search</vt:lpstr>
      <vt:lpstr>Vybraná</vt:lpstr>
      <vt:lpstr>Vybraná</vt:lpstr>
      <vt:lpstr>Vybraná – Python</vt:lpstr>
      <vt:lpstr>Vybraná – binsearch</vt:lpstr>
      <vt:lpstr>Vybraná – accepted</vt:lpstr>
      <vt:lpstr>Vybraná – binary search</vt:lpstr>
      <vt:lpstr>Vybraná – iterace</vt:lpstr>
      <vt:lpstr>Quadtree</vt:lpstr>
      <vt:lpstr>Quadtree</vt:lpstr>
      <vt:lpstr>Quadtree</vt:lpstr>
      <vt:lpstr>Quadtree</vt:lpstr>
      <vt:lpstr>Quadtree</vt:lpstr>
      <vt:lpstr>Quadtree</vt:lpstr>
      <vt:lpstr>Quadtree</vt:lpstr>
      <vt:lpstr>Quadtree – maličkost (?)</vt:lpstr>
      <vt:lpstr>Quadtree</vt:lpstr>
      <vt:lpstr>Quadtree – debug</vt:lpstr>
      <vt:lpstr>Quadtree</vt:lpstr>
      <vt:lpstr>Quadtree – bez rekurze (wrong)</vt:lpstr>
      <vt:lpstr>Quadtree</vt:lpstr>
      <vt:lpstr>Quadtree – accepted</vt:lpstr>
      <vt:lpstr>Quadtree</vt:lpstr>
      <vt:lpstr>Quadtree – převod na bity</vt:lpstr>
      <vt:lpstr>Quadtree – i tak možno</vt:lpstr>
      <vt:lpstr>Samples</vt:lpstr>
      <vt:lpstr>Samples</vt:lpstr>
      <vt:lpstr>Samples</vt:lpstr>
      <vt:lpstr>Samples</vt:lpstr>
      <vt:lpstr>Samples</vt:lpstr>
      <vt:lpstr>Samples</vt:lpstr>
      <vt:lpstr>Samples</vt:lpstr>
      <vt:lpstr>Samples</vt:lpstr>
      <vt:lpstr>Samples</vt:lpstr>
      <vt:lpstr>Samples</vt:lpstr>
      <vt:lpstr>Samples</vt:lpstr>
      <vt:lpstr>Samples – kde byla chyba</vt:lpstr>
      <vt:lpstr>Samples</vt:lpstr>
      <vt:lpstr>Video Surveillance</vt:lpstr>
      <vt:lpstr>Video</vt:lpstr>
      <vt:lpstr>Video</vt:lpstr>
      <vt:lpstr>Video</vt:lpstr>
      <vt:lpstr>Video</vt:lpstr>
      <vt:lpstr>Video</vt:lpstr>
      <vt:lpstr>Video</vt:lpstr>
      <vt:lpstr>Video – kontrola rohů</vt:lpstr>
      <vt:lpstr>Video – accepted, ale…</vt:lpstr>
      <vt:lpstr>Video – stavová proměnná u testů</vt:lpstr>
      <vt:lpstr>Video – praktický případ</vt:lpstr>
      <vt:lpstr>Video – praktický případ (jinak)</vt:lpstr>
      <vt:lpstr>Video – praktický případ (srov.)</vt:lpstr>
      <vt:lpstr>Triangle</vt:lpstr>
      <vt:lpstr>Triangle</vt:lpstr>
      <vt:lpstr>Triangle</vt:lpstr>
      <vt:lpstr>Triangle</vt:lpstr>
      <vt:lpstr>Triangle – „speciální“ případ?</vt:lpstr>
      <vt:lpstr>Triangle</vt:lpstr>
      <vt:lpstr>Triangle – mapovací funkce</vt:lpstr>
      <vt:lpstr>Triangle – místo zarážek</vt:lpstr>
      <vt:lpstr>Pár obecných poznámek</vt:lpstr>
      <vt:lpstr>Obecné poznámky a drobnosti</vt:lpstr>
      <vt:lpstr>Obecné poznámky a drobnosti</vt:lpstr>
      <vt:lpstr>Obecné poznámky a drobnosti</vt:lpstr>
      <vt:lpstr>Obecné poznámky a drobnosti</vt:lpstr>
      <vt:lpstr>Obecné poznámky a drobnosti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MKa | Martin Kačer</cp:lastModifiedBy>
  <cp:revision>390</cp:revision>
  <dcterms:created xsi:type="dcterms:W3CDTF">2007-10-20T10:40:39Z</dcterms:created>
  <dcterms:modified xsi:type="dcterms:W3CDTF">2023-11-02T18:02:15Z</dcterms:modified>
</cp:coreProperties>
</file>